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  <p:sldMasterId id="2147483661" r:id="rId2"/>
  </p:sldMasterIdLst>
  <p:notesMasterIdLst>
    <p:notesMasterId r:id="rId38"/>
  </p:notesMasterIdLst>
  <p:handoutMasterIdLst>
    <p:handoutMasterId r:id="rId39"/>
  </p:handoutMasterIdLst>
  <p:sldIdLst>
    <p:sldId id="505" r:id="rId3"/>
    <p:sldId id="661" r:id="rId4"/>
    <p:sldId id="662" r:id="rId5"/>
    <p:sldId id="664" r:id="rId6"/>
    <p:sldId id="663" r:id="rId7"/>
    <p:sldId id="665" r:id="rId8"/>
    <p:sldId id="666" r:id="rId9"/>
    <p:sldId id="667" r:id="rId10"/>
    <p:sldId id="668" r:id="rId11"/>
    <p:sldId id="669" r:id="rId12"/>
    <p:sldId id="671" r:id="rId13"/>
    <p:sldId id="670" r:id="rId14"/>
    <p:sldId id="672" r:id="rId15"/>
    <p:sldId id="673" r:id="rId16"/>
    <p:sldId id="674" r:id="rId17"/>
    <p:sldId id="675" r:id="rId18"/>
    <p:sldId id="676" r:id="rId19"/>
    <p:sldId id="677" r:id="rId20"/>
    <p:sldId id="678" r:id="rId21"/>
    <p:sldId id="679" r:id="rId22"/>
    <p:sldId id="680" r:id="rId23"/>
    <p:sldId id="681" r:id="rId24"/>
    <p:sldId id="682" r:id="rId25"/>
    <p:sldId id="683" r:id="rId26"/>
    <p:sldId id="684" r:id="rId27"/>
    <p:sldId id="689" r:id="rId28"/>
    <p:sldId id="685" r:id="rId29"/>
    <p:sldId id="686" r:id="rId30"/>
    <p:sldId id="687" r:id="rId31"/>
    <p:sldId id="688" r:id="rId32"/>
    <p:sldId id="690" r:id="rId33"/>
    <p:sldId id="693" r:id="rId34"/>
    <p:sldId id="691" r:id="rId35"/>
    <p:sldId id="692" r:id="rId36"/>
    <p:sldId id="694" r:id="rId37"/>
  </p:sldIdLst>
  <p:sldSz cx="9144000" cy="5143500" type="screen16x9"/>
  <p:notesSz cx="6797675" cy="9926638"/>
  <p:embeddedFontLst>
    <p:embeddedFont>
      <p:font typeface="Arial Unicode MS" panose="020B0604020202020204" charset="-128"/>
      <p:regular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Roboto Slab" panose="020B0604020202020204" charset="0"/>
      <p:regular r:id="rId45"/>
      <p:bold r:id="rId46"/>
    </p:embeddedFont>
    <p:embeddedFont>
      <p:font typeface="Source Sans Pro" panose="020B0503030403020204" pitchFamily="34" charset="0"/>
      <p:regular r:id="rId47"/>
      <p:bold r:id="rId48"/>
      <p:italic r:id="rId49"/>
      <p:boldItalic r:id="rId5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81BA"/>
    <a:srgbClr val="85B4D9"/>
    <a:srgbClr val="E2EDF6"/>
    <a:srgbClr val="0091EA"/>
    <a:srgbClr val="38A9EF"/>
    <a:srgbClr val="93D0F6"/>
    <a:srgbClr val="2DA4EE"/>
    <a:srgbClr val="2C618B"/>
    <a:srgbClr val="1D405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8375E50-35A0-4EDE-972E-47D87FCDD355}">
  <a:tblStyle styleId="{A8375E50-35A0-4EDE-972E-47D87FCDD3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Estilo com Tema 1 - Ênfas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Estilo Claro 2 - Ênfas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9467" autoAdjust="0"/>
  </p:normalViewPr>
  <p:slideViewPr>
    <p:cSldViewPr>
      <p:cViewPr>
        <p:scale>
          <a:sx n="125" d="100"/>
          <a:sy n="125" d="100"/>
        </p:scale>
        <p:origin x="60" y="-1208"/>
      </p:cViewPr>
      <p:guideLst>
        <p:guide orient="horz" pos="2160"/>
        <p:guide pos="2880"/>
        <p:guide orient="horz" pos="1621"/>
      </p:guideLst>
    </p:cSldViewPr>
  </p:slideViewPr>
  <p:outlineViewPr>
    <p:cViewPr>
      <p:scale>
        <a:sx n="33" d="100"/>
        <a:sy n="33" d="100"/>
      </p:scale>
      <p:origin x="0" y="-1845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396"/>
    </p:cViewPr>
  </p:sorterViewPr>
  <p:notesViewPr>
    <p:cSldViewPr>
      <p:cViewPr varScale="1">
        <p:scale>
          <a:sx n="47" d="100"/>
          <a:sy n="47" d="100"/>
        </p:scale>
        <p:origin x="2792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5.fntdata"/><Relationship Id="rId52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6.xml"/><Relationship Id="rId51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7.fntdata"/><Relationship Id="rId20" Type="http://schemas.openxmlformats.org/officeDocument/2006/relationships/slide" Target="slides/slide18.xml"/><Relationship Id="rId41" Type="http://schemas.openxmlformats.org/officeDocument/2006/relationships/font" Target="fonts/font2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ADA21D-E309-4BA5-98FA-21CF20EBA7AC}" type="datetimeFigureOut">
              <a:rPr lang="pt-BR" smtClean="0"/>
              <a:t>03/02/2023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87C3E-7AE4-43BE-AC06-35B5BD8390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04190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8745608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8" y="1020268"/>
            <a:ext cx="5807400" cy="1159875"/>
          </a:xfrm>
          <a:prstGeom prst="rect">
            <a:avLst/>
          </a:prstGeom>
        </p:spPr>
        <p:txBody>
          <a:bodyPr spcFirstLastPara="1" wrap="square" lIns="81599" tIns="81599" rIns="81599" bIns="81599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97625" y="4649963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454376" y="4229101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27730" y="3448174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677052" y="4933406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972226" y="475050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79639" y="2530109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311843" y="593638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6324" y="1004906"/>
            <a:ext cx="253800" cy="19035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104500" y="3722333"/>
            <a:ext cx="190200" cy="142875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03951" y="4241001"/>
            <a:ext cx="190200" cy="142875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96315" y="1493174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738053" y="203494"/>
            <a:ext cx="253800" cy="19035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71664" y="1878372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4271587" y="356128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729219" y="4595585"/>
            <a:ext cx="253800" cy="190575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Picture 2" descr="Credenciamento SENAI-PB - Login">
            <a:extLst>
              <a:ext uri="{FF2B5EF4-FFF2-40B4-BE49-F238E27FC236}">
                <a16:creationId xmlns:a16="http://schemas.microsoft.com/office/drawing/2014/main" id="{822EB18F-4FCB-44A3-B3DB-708BD528516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713" y="33470"/>
            <a:ext cx="1129783" cy="378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CF074AD-5A0D-40B4-813D-34862D7DF200}"/>
              </a:ext>
            </a:extLst>
          </p:cNvPr>
          <p:cNvSpPr/>
          <p:nvPr userDrawn="1"/>
        </p:nvSpPr>
        <p:spPr>
          <a:xfrm>
            <a:off x="1" y="-1"/>
            <a:ext cx="9144000" cy="685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6F6D66-F2F9-4BF4-99F9-B1BA1142497F}"/>
              </a:ext>
            </a:extLst>
          </p:cNvPr>
          <p:cNvSpPr/>
          <p:nvPr userDrawn="1"/>
        </p:nvSpPr>
        <p:spPr>
          <a:xfrm>
            <a:off x="1" y="5094517"/>
            <a:ext cx="9144000" cy="489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69359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BAAB49C-82D6-462D-8630-09F94CD9C293}"/>
              </a:ext>
            </a:extLst>
          </p:cNvPr>
          <p:cNvSpPr/>
          <p:nvPr userDrawn="1"/>
        </p:nvSpPr>
        <p:spPr>
          <a:xfrm>
            <a:off x="1" y="2"/>
            <a:ext cx="9144000" cy="4898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8D265AB-C1BD-4CEB-AE14-D0E6C976BF8A}"/>
              </a:ext>
            </a:extLst>
          </p:cNvPr>
          <p:cNvSpPr/>
          <p:nvPr userDrawn="1"/>
        </p:nvSpPr>
        <p:spPr>
          <a:xfrm>
            <a:off x="542109" y="218804"/>
            <a:ext cx="7889966" cy="579014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373C4845-8216-4B2A-A66E-536E74678B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F96AC6-9B82-47F8-82E6-EA6FB9EA9653}"/>
              </a:ext>
            </a:extLst>
          </p:cNvPr>
          <p:cNvSpPr/>
          <p:nvPr userDrawn="1"/>
        </p:nvSpPr>
        <p:spPr>
          <a:xfrm>
            <a:off x="1" y="5094517"/>
            <a:ext cx="9144000" cy="489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428404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681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19375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Freeform 44">
            <a:extLst>
              <a:ext uri="{FF2B5EF4-FFF2-40B4-BE49-F238E27FC236}">
                <a16:creationId xmlns:a16="http://schemas.microsoft.com/office/drawing/2014/main" id="{C07FBD2D-6A89-414D-85F9-7BB69D5020BD}"/>
              </a:ext>
            </a:extLst>
          </p:cNvPr>
          <p:cNvSpPr>
            <a:spLocks noChangeAspect="1"/>
          </p:cNvSpPr>
          <p:nvPr/>
        </p:nvSpPr>
        <p:spPr>
          <a:xfrm>
            <a:off x="6456027" y="1093052"/>
            <a:ext cx="2186681" cy="11781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7" name="Freeform 44">
            <a:extLst>
              <a:ext uri="{FF2B5EF4-FFF2-40B4-BE49-F238E27FC236}">
                <a16:creationId xmlns:a16="http://schemas.microsoft.com/office/drawing/2014/main" id="{B11ECC53-3D93-4507-89DA-7C96C5F98371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511189" y="1793140"/>
            <a:ext cx="2186681" cy="11781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5B2F270D-6127-4230-AAA0-00D1740544F6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1358917" y="1897247"/>
            <a:ext cx="969945" cy="969945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1FCAD4D1-1D22-4C76-A670-F8AC37A106D2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838178" y="1197159"/>
            <a:ext cx="969945" cy="969945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Freeform 44">
            <a:extLst>
              <a:ext uri="{FF2B5EF4-FFF2-40B4-BE49-F238E27FC236}">
                <a16:creationId xmlns:a16="http://schemas.microsoft.com/office/drawing/2014/main" id="{C3AF9648-F60B-452B-86AC-AB13E224D3FD}"/>
              </a:ext>
            </a:extLst>
          </p:cNvPr>
          <p:cNvSpPr>
            <a:spLocks noChangeAspect="1"/>
          </p:cNvSpPr>
          <p:nvPr userDrawn="1"/>
        </p:nvSpPr>
        <p:spPr>
          <a:xfrm>
            <a:off x="3529420" y="3236178"/>
            <a:ext cx="2186681" cy="11781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ADE84C9C-AE4C-4919-85E3-27955132D9EC}"/>
              </a:ext>
            </a:extLst>
          </p:cNvPr>
          <p:cNvSpPr>
            <a:spLocks noGrp="1"/>
          </p:cNvSpPr>
          <p:nvPr>
            <p:ph type="pic" sz="quarter" idx="61" hasCustomPrompt="1"/>
          </p:nvPr>
        </p:nvSpPr>
        <p:spPr>
          <a:xfrm>
            <a:off x="3902095" y="3340285"/>
            <a:ext cx="969945" cy="969945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4609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B178950-6460-489A-86E8-DA7944855983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1406726" y="1364312"/>
            <a:ext cx="7194958" cy="1984497"/>
          </a:xfrm>
          <a:custGeom>
            <a:avLst/>
            <a:gdLst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0 w 6913722"/>
              <a:gd name="connsiteY3" fmla="*/ 1800200 h 1800200"/>
              <a:gd name="connsiteX4" fmla="*/ 0 w 6913722"/>
              <a:gd name="connsiteY4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103257 w 6913722"/>
              <a:gd name="connsiteY3" fmla="*/ 1791789 h 1800200"/>
              <a:gd name="connsiteX4" fmla="*/ 0 w 6913722"/>
              <a:gd name="connsiteY4" fmla="*/ 1800200 h 1800200"/>
              <a:gd name="connsiteX5" fmla="*/ 0 w 6913722"/>
              <a:gd name="connsiteY5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489151 w 6913722"/>
              <a:gd name="connsiteY3" fmla="*/ 1800178 h 1800200"/>
              <a:gd name="connsiteX4" fmla="*/ 1103257 w 6913722"/>
              <a:gd name="connsiteY4" fmla="*/ 1791789 h 1800200"/>
              <a:gd name="connsiteX5" fmla="*/ 0 w 6913722"/>
              <a:gd name="connsiteY5" fmla="*/ 1800200 h 1800200"/>
              <a:gd name="connsiteX6" fmla="*/ 0 w 6913722"/>
              <a:gd name="connsiteY6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489151 w 6913722"/>
              <a:gd name="connsiteY3" fmla="*/ 1800178 h 1800200"/>
              <a:gd name="connsiteX4" fmla="*/ 1287815 w 6913722"/>
              <a:gd name="connsiteY4" fmla="*/ 1791789 h 1800200"/>
              <a:gd name="connsiteX5" fmla="*/ 1103257 w 6913722"/>
              <a:gd name="connsiteY5" fmla="*/ 1791789 h 1800200"/>
              <a:gd name="connsiteX6" fmla="*/ 0 w 6913722"/>
              <a:gd name="connsiteY6" fmla="*/ 1800200 h 1800200"/>
              <a:gd name="connsiteX7" fmla="*/ 0 w 6913722"/>
              <a:gd name="connsiteY7" fmla="*/ 0 h 1800200"/>
              <a:gd name="connsiteX0" fmla="*/ 0 w 6913722"/>
              <a:gd name="connsiteY0" fmla="*/ 0 h 1951179"/>
              <a:gd name="connsiteX1" fmla="*/ 6913722 w 6913722"/>
              <a:gd name="connsiteY1" fmla="*/ 0 h 1951179"/>
              <a:gd name="connsiteX2" fmla="*/ 6913722 w 6913722"/>
              <a:gd name="connsiteY2" fmla="*/ 1800200 h 1951179"/>
              <a:gd name="connsiteX3" fmla="*/ 1489151 w 6913722"/>
              <a:gd name="connsiteY3" fmla="*/ 1800178 h 1951179"/>
              <a:gd name="connsiteX4" fmla="*/ 1296204 w 6913722"/>
              <a:gd name="connsiteY4" fmla="*/ 1951179 h 1951179"/>
              <a:gd name="connsiteX5" fmla="*/ 1103257 w 6913722"/>
              <a:gd name="connsiteY5" fmla="*/ 1791789 h 1951179"/>
              <a:gd name="connsiteX6" fmla="*/ 0 w 6913722"/>
              <a:gd name="connsiteY6" fmla="*/ 1800200 h 1951179"/>
              <a:gd name="connsiteX7" fmla="*/ 0 w 6913722"/>
              <a:gd name="connsiteY7" fmla="*/ 0 h 1951179"/>
              <a:gd name="connsiteX0" fmla="*/ 0 w 6913722"/>
              <a:gd name="connsiteY0" fmla="*/ 0 h 2002718"/>
              <a:gd name="connsiteX1" fmla="*/ 6913722 w 6913722"/>
              <a:gd name="connsiteY1" fmla="*/ 0 h 2002718"/>
              <a:gd name="connsiteX2" fmla="*/ 6913722 w 6913722"/>
              <a:gd name="connsiteY2" fmla="*/ 1800200 h 2002718"/>
              <a:gd name="connsiteX3" fmla="*/ 1489151 w 6913722"/>
              <a:gd name="connsiteY3" fmla="*/ 1800178 h 2002718"/>
              <a:gd name="connsiteX4" fmla="*/ 1303214 w 6913722"/>
              <a:gd name="connsiteY4" fmla="*/ 2002718 h 2002718"/>
              <a:gd name="connsiteX5" fmla="*/ 1103257 w 6913722"/>
              <a:gd name="connsiteY5" fmla="*/ 1791789 h 2002718"/>
              <a:gd name="connsiteX6" fmla="*/ 0 w 6913722"/>
              <a:gd name="connsiteY6" fmla="*/ 1800200 h 2002718"/>
              <a:gd name="connsiteX7" fmla="*/ 0 w 6913722"/>
              <a:gd name="connsiteY7" fmla="*/ 0 h 2002718"/>
              <a:gd name="connsiteX0" fmla="*/ 0 w 6913722"/>
              <a:gd name="connsiteY0" fmla="*/ 0 h 2002718"/>
              <a:gd name="connsiteX1" fmla="*/ 6913722 w 6913722"/>
              <a:gd name="connsiteY1" fmla="*/ 0 h 2002718"/>
              <a:gd name="connsiteX2" fmla="*/ 6913722 w 6913722"/>
              <a:gd name="connsiteY2" fmla="*/ 1800200 h 2002718"/>
              <a:gd name="connsiteX3" fmla="*/ 1489151 w 6913722"/>
              <a:gd name="connsiteY3" fmla="*/ 1800178 h 2002718"/>
              <a:gd name="connsiteX4" fmla="*/ 1289193 w 6913722"/>
              <a:gd name="connsiteY4" fmla="*/ 2002718 h 2002718"/>
              <a:gd name="connsiteX5" fmla="*/ 1103257 w 6913722"/>
              <a:gd name="connsiteY5" fmla="*/ 1791789 h 2002718"/>
              <a:gd name="connsiteX6" fmla="*/ 0 w 6913722"/>
              <a:gd name="connsiteY6" fmla="*/ 1800200 h 2002718"/>
              <a:gd name="connsiteX7" fmla="*/ 0 w 6913722"/>
              <a:gd name="connsiteY7" fmla="*/ 0 h 2002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13722" h="2002718">
                <a:moveTo>
                  <a:pt x="0" y="0"/>
                </a:moveTo>
                <a:lnTo>
                  <a:pt x="6913722" y="0"/>
                </a:lnTo>
                <a:lnTo>
                  <a:pt x="6913722" y="1800200"/>
                </a:lnTo>
                <a:lnTo>
                  <a:pt x="1489151" y="1800178"/>
                </a:lnTo>
                <a:lnTo>
                  <a:pt x="1289193" y="2002718"/>
                </a:lnTo>
                <a:lnTo>
                  <a:pt x="1103257" y="1791789"/>
                </a:lnTo>
                <a:lnTo>
                  <a:pt x="0" y="18002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612102" rtl="0" eaLnBrk="1" fontAlgn="auto" latinLnBrk="0" hangingPunct="1">
              <a:lnSpc>
                <a:spcPct val="90000"/>
              </a:lnSpc>
              <a:spcBef>
                <a:spcPts val="67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612102" rtl="0" eaLnBrk="1" fontAlgn="auto" latinLnBrk="0" hangingPunct="1">
              <a:lnSpc>
                <a:spcPct val="90000"/>
              </a:lnSpc>
              <a:spcBef>
                <a:spcPts val="67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0AE06E-08A3-48B7-8322-CE3798623A8B}"/>
              </a:ext>
            </a:extLst>
          </p:cNvPr>
          <p:cNvSpPr/>
          <p:nvPr userDrawn="1"/>
        </p:nvSpPr>
        <p:spPr>
          <a:xfrm>
            <a:off x="1" y="1364316"/>
            <a:ext cx="1406726" cy="179248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lvl="0" algn="ctr"/>
            <a:endParaRPr lang="en-US" sz="120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A708D5EC-6A83-4792-81FB-2ECCB0ABE2A2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7211562" y="3297734"/>
            <a:ext cx="1390124" cy="12528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DD53BE75-DFE8-4D1E-89D4-0824C71EED78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5678036" y="3297734"/>
            <a:ext cx="1390124" cy="12528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93642239-33D4-4D2F-AC90-7781FC846D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4706217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3723FA40-FCE6-4B16-AF36-281B510020E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550098" y="1344458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98B135-3ED1-42E9-A42D-5B4F7F10C237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550098" y="2158798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B0371065-5281-4086-9A62-2FB24E56E50B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550098" y="2973138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1805CC9B-AA32-4069-B262-3DA21DB7FF55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550098" y="3787476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EAF47A72-6930-4058-A5F2-8E8A5F1A5B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133979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514C0E-C202-46C1-9852-BA3E45CA02B3}"/>
              </a:ext>
            </a:extLst>
          </p:cNvPr>
          <p:cNvSpPr/>
          <p:nvPr userDrawn="1"/>
        </p:nvSpPr>
        <p:spPr>
          <a:xfrm>
            <a:off x="6986860" y="2407028"/>
            <a:ext cx="1620001" cy="1079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202D61-F30B-4228-A377-5750CAA2B9B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986860" y="1329783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423E02-128E-42A1-8953-2DE50A51FCF9}"/>
              </a:ext>
            </a:extLst>
          </p:cNvPr>
          <p:cNvSpPr/>
          <p:nvPr userDrawn="1"/>
        </p:nvSpPr>
        <p:spPr>
          <a:xfrm>
            <a:off x="5366860" y="3484369"/>
            <a:ext cx="1620001" cy="1079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6F87C8A-190B-4FCA-A7E1-913DC2A32AA2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6986860" y="3484369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AA0A630E-93DB-487F-929A-17764764CDB1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5366700" y="2407028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11B731-17ED-4D6F-800A-73D3A14C3992}"/>
              </a:ext>
            </a:extLst>
          </p:cNvPr>
          <p:cNvSpPr/>
          <p:nvPr userDrawn="1"/>
        </p:nvSpPr>
        <p:spPr>
          <a:xfrm>
            <a:off x="5366860" y="1329783"/>
            <a:ext cx="1620001" cy="1079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746A58-880F-470E-AAFB-4D7CB30D2CF6}"/>
              </a:ext>
            </a:extLst>
          </p:cNvPr>
          <p:cNvSpPr/>
          <p:nvPr userDrawn="1"/>
        </p:nvSpPr>
        <p:spPr>
          <a:xfrm>
            <a:off x="3746540" y="2407028"/>
            <a:ext cx="1620001" cy="1079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BD37972-1F7F-4C9E-A6D4-C90E3B8369F0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3746178" y="3484369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E23BEDE-B250-40DE-8D39-C0803D8CC43A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2126375" y="2407028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3AFCEB-A5C6-4DD3-BD22-AE741EDA18AE}"/>
              </a:ext>
            </a:extLst>
          </p:cNvPr>
          <p:cNvSpPr/>
          <p:nvPr userDrawn="1"/>
        </p:nvSpPr>
        <p:spPr>
          <a:xfrm>
            <a:off x="506215" y="2407028"/>
            <a:ext cx="1620001" cy="1079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B5DC6E82-1C6B-48EE-8DA8-170A8B2427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666944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748D85DA-55FA-483F-AB10-C7570C4473F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31880" y="1108781"/>
            <a:ext cx="153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1F59985C-8D83-4C2F-A77E-74098774603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931880" y="2340449"/>
            <a:ext cx="153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9FFF4ED5-B4BB-4511-BAAB-643117CC539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31880" y="3572091"/>
            <a:ext cx="153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1EFECA9-E86B-4786-893E-598AACF581C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37283" y="2340449"/>
            <a:ext cx="126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34EDB837-B580-4594-B731-E5003B3041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75000" y="2340449"/>
            <a:ext cx="126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357A188-0C12-42C9-978C-C9C96AE2112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1848" y="1324776"/>
            <a:ext cx="1539000" cy="86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CDAEB8-C380-4585-AF5E-9239B85467FF}"/>
              </a:ext>
            </a:extLst>
          </p:cNvPr>
          <p:cNvSpPr/>
          <p:nvPr userDrawn="1"/>
        </p:nvSpPr>
        <p:spPr>
          <a:xfrm>
            <a:off x="4" y="2340442"/>
            <a:ext cx="4860847" cy="1163018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3F0EDCD-8042-4D71-BF31-EA988202BFCC}"/>
              </a:ext>
            </a:extLst>
          </p:cNvPr>
          <p:cNvSpPr/>
          <p:nvPr userDrawn="1"/>
        </p:nvSpPr>
        <p:spPr>
          <a:xfrm>
            <a:off x="3321848" y="2184576"/>
            <a:ext cx="1539000" cy="81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F4A05E-6641-4664-BFC0-C9825CBA2DD2}"/>
              </a:ext>
            </a:extLst>
          </p:cNvPr>
          <p:cNvSpPr/>
          <p:nvPr userDrawn="1"/>
        </p:nvSpPr>
        <p:spPr>
          <a:xfrm>
            <a:off x="4931880" y="2184576"/>
            <a:ext cx="1539000" cy="81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4DE6A5E-4942-4403-9E96-15A90E9769CC}"/>
              </a:ext>
            </a:extLst>
          </p:cNvPr>
          <p:cNvSpPr/>
          <p:nvPr userDrawn="1"/>
        </p:nvSpPr>
        <p:spPr>
          <a:xfrm>
            <a:off x="4931880" y="3422461"/>
            <a:ext cx="1539000" cy="81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1AA1FC-A026-419C-BCC1-A178BDFD1AED}"/>
              </a:ext>
            </a:extLst>
          </p:cNvPr>
          <p:cNvSpPr/>
          <p:nvPr userDrawn="1"/>
        </p:nvSpPr>
        <p:spPr>
          <a:xfrm>
            <a:off x="4931880" y="4652085"/>
            <a:ext cx="1539000" cy="81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A4A0FF-3048-41CF-8C3B-89DDC877F673}"/>
              </a:ext>
            </a:extLst>
          </p:cNvPr>
          <p:cNvSpPr/>
          <p:nvPr userDrawn="1"/>
        </p:nvSpPr>
        <p:spPr>
          <a:xfrm>
            <a:off x="6538441" y="3422461"/>
            <a:ext cx="1269000" cy="81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A162D9-B8DB-43D5-9501-BB93810F4E35}"/>
              </a:ext>
            </a:extLst>
          </p:cNvPr>
          <p:cNvSpPr/>
          <p:nvPr userDrawn="1"/>
        </p:nvSpPr>
        <p:spPr>
          <a:xfrm>
            <a:off x="7875000" y="3422461"/>
            <a:ext cx="1269000" cy="81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9EB979E4-AE0D-438C-A9FB-60544B69CD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808643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069D14A-5371-4906-93E3-B1811A107B4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5"/>
            <a:ext cx="9144000" cy="4921068"/>
          </a:xfrm>
          <a:custGeom>
            <a:avLst/>
            <a:gdLst>
              <a:gd name="connsiteX0" fmla="*/ 0 w 12192000"/>
              <a:gd name="connsiteY0" fmla="*/ 0 h 6561423"/>
              <a:gd name="connsiteX1" fmla="*/ 12192000 w 12192000"/>
              <a:gd name="connsiteY1" fmla="*/ 0 h 6561423"/>
              <a:gd name="connsiteX2" fmla="*/ 12192000 w 12192000"/>
              <a:gd name="connsiteY2" fmla="*/ 2455328 h 6561423"/>
              <a:gd name="connsiteX3" fmla="*/ 9675392 w 12192000"/>
              <a:gd name="connsiteY3" fmla="*/ 3302886 h 6561423"/>
              <a:gd name="connsiteX4" fmla="*/ 10157317 w 12192000"/>
              <a:gd name="connsiteY4" fmla="*/ 4390513 h 6561423"/>
              <a:gd name="connsiteX5" fmla="*/ 8230254 w 12192000"/>
              <a:gd name="connsiteY5" fmla="*/ 3789588 h 6561423"/>
              <a:gd name="connsiteX6" fmla="*/ 0 w 12192000"/>
              <a:gd name="connsiteY6" fmla="*/ 6561423 h 656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561423">
                <a:moveTo>
                  <a:pt x="0" y="0"/>
                </a:moveTo>
                <a:lnTo>
                  <a:pt x="12192000" y="0"/>
                </a:lnTo>
                <a:lnTo>
                  <a:pt x="12192000" y="2455328"/>
                </a:lnTo>
                <a:lnTo>
                  <a:pt x="9675392" y="3302886"/>
                </a:lnTo>
                <a:lnTo>
                  <a:pt x="10157317" y="4390513"/>
                </a:lnTo>
                <a:lnTo>
                  <a:pt x="8230254" y="3789588"/>
                </a:lnTo>
                <a:lnTo>
                  <a:pt x="0" y="656142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81613" tIns="40805" rIns="81613" bIns="40805" anchor="ctr">
            <a:noAutofit/>
          </a:bodyPr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0168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5" y="308125"/>
            <a:ext cx="7571701" cy="702675"/>
          </a:xfrm>
          <a:prstGeom prst="rect">
            <a:avLst/>
          </a:prstGeom>
        </p:spPr>
        <p:txBody>
          <a:bodyPr spcFirstLastPara="1" wrap="square" lIns="81599" tIns="81599" rIns="81599" bIns="81599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5" y="1261708"/>
            <a:ext cx="7571701" cy="3573675"/>
          </a:xfrm>
          <a:prstGeom prst="rect">
            <a:avLst/>
          </a:prstGeom>
        </p:spPr>
        <p:txBody>
          <a:bodyPr spcFirstLastPara="1" wrap="square" lIns="81599" tIns="81599" rIns="81599" bIns="81599" anchor="t" anchorCtr="0"/>
          <a:lstStyle>
            <a:lvl1pPr marL="408058" lvl="0" indent="-374053">
              <a:spcBef>
                <a:spcPts val="536"/>
              </a:spcBef>
              <a:spcAft>
                <a:spcPts val="0"/>
              </a:spcAft>
              <a:buSzPts val="3000"/>
              <a:buChar char="◎"/>
              <a:defRPr/>
            </a:lvl1pPr>
            <a:lvl2pPr marL="816116" lvl="1" indent="-340048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224172" lvl="2" indent="-340048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632233" lvl="3" indent="-306045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040288" lvl="4" indent="-306045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448346" lvl="5" indent="-306045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2856402" lvl="6" indent="-306045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264460" lvl="7" indent="-306045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3672518" lvl="8" indent="-306045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5" y="4749854"/>
            <a:ext cx="548700" cy="393750"/>
          </a:xfrm>
          <a:prstGeom prst="rect">
            <a:avLst/>
          </a:prstGeom>
        </p:spPr>
        <p:txBody>
          <a:bodyPr spcFirstLastPara="1" wrap="square" lIns="81599" tIns="81599" rIns="81599" bIns="81599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84586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184050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0922667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92615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265509" y="848702"/>
            <a:ext cx="2670576" cy="405192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900"/>
          </a:p>
        </p:txBody>
      </p:sp>
      <p:sp>
        <p:nvSpPr>
          <p:cNvPr id="4" name="Rounded Rectangle 3"/>
          <p:cNvSpPr/>
          <p:nvPr userDrawn="1"/>
        </p:nvSpPr>
        <p:spPr>
          <a:xfrm>
            <a:off x="398956" y="1010625"/>
            <a:ext cx="115401" cy="37614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900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2292887" y="957490"/>
            <a:ext cx="514386" cy="51386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9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533778" y="1229029"/>
            <a:ext cx="1674186" cy="390184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533778" y="1600565"/>
            <a:ext cx="1674186" cy="544072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540924" y="4353607"/>
            <a:ext cx="1674000" cy="236295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540922" y="3377331"/>
            <a:ext cx="2037972" cy="959570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9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19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2416554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그림 개체 틀 61">
            <a:extLst>
              <a:ext uri="{FF2B5EF4-FFF2-40B4-BE49-F238E27FC236}">
                <a16:creationId xmlns:a16="http://schemas.microsoft.com/office/drawing/2014/main" id="{772C6E91-257C-4021-A28B-037BCE470B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54474" y="737241"/>
            <a:ext cx="3870907" cy="3669030"/>
          </a:xfrm>
          <a:custGeom>
            <a:avLst/>
            <a:gdLst>
              <a:gd name="connsiteX0" fmla="*/ 2101392 w 5161209"/>
              <a:gd name="connsiteY0" fmla="*/ 4079246 h 4892039"/>
              <a:gd name="connsiteX1" fmla="*/ 2054783 w 5161209"/>
              <a:gd name="connsiteY1" fmla="*/ 4533672 h 4892039"/>
              <a:gd name="connsiteX2" fmla="*/ 2469834 w 5161209"/>
              <a:gd name="connsiteY2" fmla="*/ 4346639 h 4892039"/>
              <a:gd name="connsiteX3" fmla="*/ 1648092 w 5161209"/>
              <a:gd name="connsiteY3" fmla="*/ 3634476 h 4892039"/>
              <a:gd name="connsiteX4" fmla="*/ 1752285 w 5161209"/>
              <a:gd name="connsiteY4" fmla="*/ 4079244 h 4892039"/>
              <a:gd name="connsiteX5" fmla="*/ 2083610 w 5161209"/>
              <a:gd name="connsiteY5" fmla="*/ 3767038 h 4892039"/>
              <a:gd name="connsiteX6" fmla="*/ 668202 w 5161209"/>
              <a:gd name="connsiteY6" fmla="*/ 3334067 h 4892039"/>
              <a:gd name="connsiteX7" fmla="*/ 1187244 w 5161209"/>
              <a:gd name="connsiteY7" fmla="*/ 3546042 h 4892039"/>
              <a:gd name="connsiteX8" fmla="*/ 744985 w 5161209"/>
              <a:gd name="connsiteY8" fmla="*/ 3887505 h 4892039"/>
              <a:gd name="connsiteX9" fmla="*/ 1544679 w 5161209"/>
              <a:gd name="connsiteY9" fmla="*/ 3320270 h 4892039"/>
              <a:gd name="connsiteX10" fmla="*/ 1544678 w 5161209"/>
              <a:gd name="connsiteY10" fmla="*/ 3453209 h 4892039"/>
              <a:gd name="connsiteX11" fmla="*/ 1659281 w 5161209"/>
              <a:gd name="connsiteY11" fmla="*/ 3386739 h 4892039"/>
              <a:gd name="connsiteX12" fmla="*/ 1544679 w 5161209"/>
              <a:gd name="connsiteY12" fmla="*/ 2988348 h 4892039"/>
              <a:gd name="connsiteX13" fmla="*/ 1544678 w 5161209"/>
              <a:gd name="connsiteY13" fmla="*/ 3194321 h 4892039"/>
              <a:gd name="connsiteX14" fmla="*/ 1368627 w 5161209"/>
              <a:gd name="connsiteY14" fmla="*/ 3116711 h 4892039"/>
              <a:gd name="connsiteX15" fmla="*/ 643385 w 5161209"/>
              <a:gd name="connsiteY15" fmla="*/ 2721438 h 4892039"/>
              <a:gd name="connsiteX16" fmla="*/ 1098382 w 5161209"/>
              <a:gd name="connsiteY16" fmla="*/ 3045733 h 4892039"/>
              <a:gd name="connsiteX17" fmla="*/ 590960 w 5161209"/>
              <a:gd name="connsiteY17" fmla="*/ 3279640 h 4892039"/>
              <a:gd name="connsiteX18" fmla="*/ 634134 w 5161209"/>
              <a:gd name="connsiteY18" fmla="*/ 2539413 h 4892039"/>
              <a:gd name="connsiteX19" fmla="*/ 391358 w 5161209"/>
              <a:gd name="connsiteY19" fmla="*/ 3131093 h 4892039"/>
              <a:gd name="connsiteX20" fmla="*/ 0 w 5161209"/>
              <a:gd name="connsiteY20" fmla="*/ 2622486 h 4892039"/>
              <a:gd name="connsiteX21" fmla="*/ 1544678 w 5161209"/>
              <a:gd name="connsiteY21" fmla="*/ 2447807 h 4892039"/>
              <a:gd name="connsiteX22" fmla="*/ 1544679 w 5161209"/>
              <a:gd name="connsiteY22" fmla="*/ 2683996 h 4892039"/>
              <a:gd name="connsiteX23" fmla="*/ 1681668 w 5161209"/>
              <a:gd name="connsiteY23" fmla="*/ 2447807 h 4892039"/>
              <a:gd name="connsiteX24" fmla="*/ 385277 w 5161209"/>
              <a:gd name="connsiteY24" fmla="*/ 2054005 h 4892039"/>
              <a:gd name="connsiteX25" fmla="*/ 842087 w 5161209"/>
              <a:gd name="connsiteY25" fmla="*/ 2054005 h 4892039"/>
              <a:gd name="connsiteX26" fmla="*/ 613682 w 5161209"/>
              <a:gd name="connsiteY26" fmla="*/ 2447807 h 4892039"/>
              <a:gd name="connsiteX27" fmla="*/ 1636533 w 5161209"/>
              <a:gd name="connsiteY27" fmla="*/ 1826276 h 4892039"/>
              <a:gd name="connsiteX28" fmla="*/ 1589924 w 5161209"/>
              <a:gd name="connsiteY28" fmla="*/ 2280702 h 4892039"/>
              <a:gd name="connsiteX29" fmla="*/ 2004976 w 5161209"/>
              <a:gd name="connsiteY29" fmla="*/ 2093669 h 4892039"/>
              <a:gd name="connsiteX30" fmla="*/ 1348299 w 5161209"/>
              <a:gd name="connsiteY30" fmla="*/ 1757709 h 4892039"/>
              <a:gd name="connsiteX31" fmla="*/ 1406536 w 5161209"/>
              <a:gd name="connsiteY31" fmla="*/ 2313405 h 4892039"/>
              <a:gd name="connsiteX32" fmla="*/ 895272 w 5161209"/>
              <a:gd name="connsiteY32" fmla="*/ 2088020 h 4892039"/>
              <a:gd name="connsiteX33" fmla="*/ 689469 w 5161209"/>
              <a:gd name="connsiteY33" fmla="*/ 1461813 h 4892039"/>
              <a:gd name="connsiteX34" fmla="*/ 1057911 w 5161209"/>
              <a:gd name="connsiteY34" fmla="*/ 1729206 h 4892039"/>
              <a:gd name="connsiteX35" fmla="*/ 642860 w 5161209"/>
              <a:gd name="connsiteY35" fmla="*/ 1916239 h 4892039"/>
              <a:gd name="connsiteX36" fmla="*/ 190761 w 5161209"/>
              <a:gd name="connsiteY36" fmla="*/ 962010 h 4892039"/>
              <a:gd name="connsiteX37" fmla="*/ 743993 w 5161209"/>
              <a:gd name="connsiteY37" fmla="*/ 1282885 h 4892039"/>
              <a:gd name="connsiteX38" fmla="*/ 190761 w 5161209"/>
              <a:gd name="connsiteY38" fmla="*/ 1603759 h 4892039"/>
              <a:gd name="connsiteX39" fmla="*/ 605460 w 5161209"/>
              <a:gd name="connsiteY39" fmla="*/ 759302 h 4892039"/>
              <a:gd name="connsiteX40" fmla="*/ 886393 w 5161209"/>
              <a:gd name="connsiteY40" fmla="*/ 963186 h 4892039"/>
              <a:gd name="connsiteX41" fmla="*/ 569921 w 5161209"/>
              <a:gd name="connsiteY41" fmla="*/ 1105796 h 4892039"/>
              <a:gd name="connsiteX42" fmla="*/ 1544679 w 5161209"/>
              <a:gd name="connsiteY42" fmla="*/ 582431 h 4892039"/>
              <a:gd name="connsiteX43" fmla="*/ 1544679 w 5161209"/>
              <a:gd name="connsiteY43" fmla="*/ 862757 h 4892039"/>
              <a:gd name="connsiteX44" fmla="*/ 1786340 w 5161209"/>
              <a:gd name="connsiteY44" fmla="*/ 722595 h 4892039"/>
              <a:gd name="connsiteX45" fmla="*/ 1544677 w 5161209"/>
              <a:gd name="connsiteY45" fmla="*/ 0 h 4892039"/>
              <a:gd name="connsiteX46" fmla="*/ 5161209 w 5161209"/>
              <a:gd name="connsiteY46" fmla="*/ 0 h 4892039"/>
              <a:gd name="connsiteX47" fmla="*/ 5161209 w 5161209"/>
              <a:gd name="connsiteY47" fmla="*/ 4892039 h 4892039"/>
              <a:gd name="connsiteX48" fmla="*/ 1544677 w 5161209"/>
              <a:gd name="connsiteY48" fmla="*/ 4892039 h 4892039"/>
              <a:gd name="connsiteX49" fmla="*/ 1544677 w 5161209"/>
              <a:gd name="connsiteY49" fmla="*/ 4446766 h 4892039"/>
              <a:gd name="connsiteX50" fmla="*/ 1629483 w 5161209"/>
              <a:gd name="connsiteY50" fmla="*/ 4459710 h 4892039"/>
              <a:gd name="connsiteX51" fmla="*/ 1544679 w 5161209"/>
              <a:gd name="connsiteY51" fmla="*/ 4243705 h 4892039"/>
              <a:gd name="connsiteX52" fmla="*/ 1544679 w 5161209"/>
              <a:gd name="connsiteY52" fmla="*/ 4446766 h 4892039"/>
              <a:gd name="connsiteX53" fmla="*/ 900486 w 5161209"/>
              <a:gd name="connsiteY53" fmla="*/ 4348437 h 4892039"/>
              <a:gd name="connsiteX54" fmla="*/ 1360911 w 5161209"/>
              <a:gd name="connsiteY54" fmla="*/ 3775626 h 4892039"/>
              <a:gd name="connsiteX55" fmla="*/ 1544677 w 5161209"/>
              <a:gd name="connsiteY55" fmla="*/ 4243697 h 4892039"/>
              <a:gd name="connsiteX56" fmla="*/ 1544677 w 5161209"/>
              <a:gd name="connsiteY56" fmla="*/ 3453210 h 4892039"/>
              <a:gd name="connsiteX57" fmla="*/ 1265479 w 5161209"/>
              <a:gd name="connsiteY57" fmla="*/ 3615145 h 4892039"/>
              <a:gd name="connsiteX58" fmla="*/ 1265480 w 5161209"/>
              <a:gd name="connsiteY58" fmla="*/ 3158335 h 4892039"/>
              <a:gd name="connsiteX59" fmla="*/ 1544677 w 5161209"/>
              <a:gd name="connsiteY59" fmla="*/ 3320269 h 4892039"/>
              <a:gd name="connsiteX60" fmla="*/ 1544677 w 5161209"/>
              <a:gd name="connsiteY60" fmla="*/ 3194322 h 4892039"/>
              <a:gd name="connsiteX61" fmla="*/ 1879890 w 5161209"/>
              <a:gd name="connsiteY61" fmla="*/ 3342097 h 4892039"/>
              <a:gd name="connsiteX62" fmla="*/ 1821652 w 5161209"/>
              <a:gd name="connsiteY62" fmla="*/ 2786400 h 4892039"/>
              <a:gd name="connsiteX63" fmla="*/ 1544677 w 5161209"/>
              <a:gd name="connsiteY63" fmla="*/ 2988348 h 4892039"/>
              <a:gd name="connsiteX64" fmla="*/ 1544677 w 5161209"/>
              <a:gd name="connsiteY64" fmla="*/ 2684000 h 4892039"/>
              <a:gd name="connsiteX65" fmla="*/ 1312948 w 5161209"/>
              <a:gd name="connsiteY65" fmla="*/ 3083533 h 4892039"/>
              <a:gd name="connsiteX66" fmla="*/ 944226 w 5161209"/>
              <a:gd name="connsiteY66" fmla="*/ 2447807 h 4892039"/>
              <a:gd name="connsiteX67" fmla="*/ 1544677 w 5161209"/>
              <a:gd name="connsiteY67" fmla="*/ 2447807 h 4892039"/>
              <a:gd name="connsiteX68" fmla="*/ 1544677 w 5161209"/>
              <a:gd name="connsiteY68" fmla="*/ 1648200 h 4892039"/>
              <a:gd name="connsiteX69" fmla="*/ 1668755 w 5161209"/>
              <a:gd name="connsiteY69" fmla="*/ 1648200 h 4892039"/>
              <a:gd name="connsiteX70" fmla="*/ 1544679 w 5161209"/>
              <a:gd name="connsiteY70" fmla="*/ 1434275 h 4892039"/>
              <a:gd name="connsiteX71" fmla="*/ 1544679 w 5161209"/>
              <a:gd name="connsiteY71" fmla="*/ 1648200 h 4892039"/>
              <a:gd name="connsiteX72" fmla="*/ 1108097 w 5161209"/>
              <a:gd name="connsiteY72" fmla="*/ 1648199 h 4892039"/>
              <a:gd name="connsiteX73" fmla="*/ 1250520 w 5161209"/>
              <a:gd name="connsiteY73" fmla="*/ 1402643 h 4892039"/>
              <a:gd name="connsiteX74" fmla="*/ 873703 w 5161209"/>
              <a:gd name="connsiteY74" fmla="*/ 1572446 h 4892039"/>
              <a:gd name="connsiteX75" fmla="*/ 920312 w 5161209"/>
              <a:gd name="connsiteY75" fmla="*/ 1118020 h 4892039"/>
              <a:gd name="connsiteX76" fmla="*/ 1268879 w 5161209"/>
              <a:gd name="connsiteY76" fmla="*/ 1370989 h 4892039"/>
              <a:gd name="connsiteX77" fmla="*/ 1388426 w 5161209"/>
              <a:gd name="connsiteY77" fmla="*/ 1164873 h 4892039"/>
              <a:gd name="connsiteX78" fmla="*/ 1544677 w 5161209"/>
              <a:gd name="connsiteY78" fmla="*/ 1434270 h 4892039"/>
              <a:gd name="connsiteX79" fmla="*/ 1544677 w 5161209"/>
              <a:gd name="connsiteY79" fmla="*/ 862759 h 4892039"/>
              <a:gd name="connsiteX80" fmla="*/ 1303013 w 5161209"/>
              <a:gd name="connsiteY80" fmla="*/ 1002922 h 4892039"/>
              <a:gd name="connsiteX81" fmla="*/ 1303014 w 5161209"/>
              <a:gd name="connsiteY81" fmla="*/ 442264 h 4892039"/>
              <a:gd name="connsiteX82" fmla="*/ 1544677 w 5161209"/>
              <a:gd name="connsiteY82" fmla="*/ 582428 h 4892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5161209" h="4892039">
                <a:moveTo>
                  <a:pt x="2101392" y="4079246"/>
                </a:moveTo>
                <a:lnTo>
                  <a:pt x="2054783" y="4533672"/>
                </a:lnTo>
                <a:lnTo>
                  <a:pt x="2469834" y="4346639"/>
                </a:lnTo>
                <a:close/>
                <a:moveTo>
                  <a:pt x="1648092" y="3634476"/>
                </a:moveTo>
                <a:lnTo>
                  <a:pt x="1752285" y="4079244"/>
                </a:lnTo>
                <a:lnTo>
                  <a:pt x="2083610" y="3767038"/>
                </a:lnTo>
                <a:close/>
                <a:moveTo>
                  <a:pt x="668202" y="3334067"/>
                </a:moveTo>
                <a:lnTo>
                  <a:pt x="1187244" y="3546042"/>
                </a:lnTo>
                <a:lnTo>
                  <a:pt x="744985" y="3887505"/>
                </a:lnTo>
                <a:close/>
                <a:moveTo>
                  <a:pt x="1544679" y="3320270"/>
                </a:moveTo>
                <a:lnTo>
                  <a:pt x="1544678" y="3453209"/>
                </a:lnTo>
                <a:lnTo>
                  <a:pt x="1659281" y="3386739"/>
                </a:lnTo>
                <a:close/>
                <a:moveTo>
                  <a:pt x="1544679" y="2988348"/>
                </a:moveTo>
                <a:lnTo>
                  <a:pt x="1544678" y="3194321"/>
                </a:lnTo>
                <a:lnTo>
                  <a:pt x="1368627" y="3116711"/>
                </a:lnTo>
                <a:close/>
                <a:moveTo>
                  <a:pt x="643385" y="2721438"/>
                </a:moveTo>
                <a:lnTo>
                  <a:pt x="1098382" y="3045733"/>
                </a:lnTo>
                <a:lnTo>
                  <a:pt x="590960" y="3279640"/>
                </a:lnTo>
                <a:close/>
                <a:moveTo>
                  <a:pt x="634134" y="2539413"/>
                </a:moveTo>
                <a:lnTo>
                  <a:pt x="391358" y="3131093"/>
                </a:lnTo>
                <a:lnTo>
                  <a:pt x="0" y="2622486"/>
                </a:lnTo>
                <a:close/>
                <a:moveTo>
                  <a:pt x="1544678" y="2447807"/>
                </a:moveTo>
                <a:lnTo>
                  <a:pt x="1544679" y="2683996"/>
                </a:lnTo>
                <a:lnTo>
                  <a:pt x="1681668" y="2447807"/>
                </a:lnTo>
                <a:close/>
                <a:moveTo>
                  <a:pt x="385277" y="2054005"/>
                </a:moveTo>
                <a:lnTo>
                  <a:pt x="842087" y="2054005"/>
                </a:lnTo>
                <a:lnTo>
                  <a:pt x="613682" y="2447807"/>
                </a:lnTo>
                <a:close/>
                <a:moveTo>
                  <a:pt x="1636533" y="1826276"/>
                </a:moveTo>
                <a:lnTo>
                  <a:pt x="1589924" y="2280702"/>
                </a:lnTo>
                <a:lnTo>
                  <a:pt x="2004976" y="2093669"/>
                </a:lnTo>
                <a:close/>
                <a:moveTo>
                  <a:pt x="1348299" y="1757709"/>
                </a:moveTo>
                <a:lnTo>
                  <a:pt x="1406536" y="2313405"/>
                </a:lnTo>
                <a:lnTo>
                  <a:pt x="895272" y="2088020"/>
                </a:lnTo>
                <a:close/>
                <a:moveTo>
                  <a:pt x="689469" y="1461813"/>
                </a:moveTo>
                <a:lnTo>
                  <a:pt x="1057911" y="1729206"/>
                </a:lnTo>
                <a:lnTo>
                  <a:pt x="642860" y="1916239"/>
                </a:lnTo>
                <a:close/>
                <a:moveTo>
                  <a:pt x="190761" y="962010"/>
                </a:moveTo>
                <a:lnTo>
                  <a:pt x="743993" y="1282885"/>
                </a:lnTo>
                <a:lnTo>
                  <a:pt x="190761" y="1603759"/>
                </a:lnTo>
                <a:close/>
                <a:moveTo>
                  <a:pt x="605460" y="759302"/>
                </a:moveTo>
                <a:lnTo>
                  <a:pt x="886393" y="963186"/>
                </a:lnTo>
                <a:lnTo>
                  <a:pt x="569921" y="1105796"/>
                </a:lnTo>
                <a:close/>
                <a:moveTo>
                  <a:pt x="1544679" y="582431"/>
                </a:moveTo>
                <a:lnTo>
                  <a:pt x="1544679" y="862757"/>
                </a:lnTo>
                <a:lnTo>
                  <a:pt x="1786340" y="722595"/>
                </a:lnTo>
                <a:close/>
                <a:moveTo>
                  <a:pt x="1544677" y="0"/>
                </a:moveTo>
                <a:lnTo>
                  <a:pt x="5161209" y="0"/>
                </a:lnTo>
                <a:lnTo>
                  <a:pt x="5161209" y="4892039"/>
                </a:lnTo>
                <a:lnTo>
                  <a:pt x="1544677" y="4892039"/>
                </a:lnTo>
                <a:lnTo>
                  <a:pt x="1544677" y="4446766"/>
                </a:lnTo>
                <a:lnTo>
                  <a:pt x="1629483" y="4459710"/>
                </a:lnTo>
                <a:lnTo>
                  <a:pt x="1544679" y="4243705"/>
                </a:lnTo>
                <a:lnTo>
                  <a:pt x="1544679" y="4446766"/>
                </a:lnTo>
                <a:lnTo>
                  <a:pt x="900486" y="4348437"/>
                </a:lnTo>
                <a:lnTo>
                  <a:pt x="1360911" y="3775626"/>
                </a:lnTo>
                <a:lnTo>
                  <a:pt x="1544677" y="4243697"/>
                </a:lnTo>
                <a:lnTo>
                  <a:pt x="1544677" y="3453210"/>
                </a:lnTo>
                <a:lnTo>
                  <a:pt x="1265479" y="3615145"/>
                </a:lnTo>
                <a:lnTo>
                  <a:pt x="1265480" y="3158335"/>
                </a:lnTo>
                <a:lnTo>
                  <a:pt x="1544677" y="3320269"/>
                </a:lnTo>
                <a:lnTo>
                  <a:pt x="1544677" y="3194322"/>
                </a:lnTo>
                <a:lnTo>
                  <a:pt x="1879890" y="3342097"/>
                </a:lnTo>
                <a:lnTo>
                  <a:pt x="1821652" y="2786400"/>
                </a:lnTo>
                <a:lnTo>
                  <a:pt x="1544677" y="2988348"/>
                </a:lnTo>
                <a:lnTo>
                  <a:pt x="1544677" y="2684000"/>
                </a:lnTo>
                <a:lnTo>
                  <a:pt x="1312948" y="3083533"/>
                </a:lnTo>
                <a:lnTo>
                  <a:pt x="944226" y="2447807"/>
                </a:lnTo>
                <a:lnTo>
                  <a:pt x="1544677" y="2447807"/>
                </a:lnTo>
                <a:lnTo>
                  <a:pt x="1544677" y="1648200"/>
                </a:lnTo>
                <a:lnTo>
                  <a:pt x="1668755" y="1648200"/>
                </a:lnTo>
                <a:lnTo>
                  <a:pt x="1544679" y="1434275"/>
                </a:lnTo>
                <a:lnTo>
                  <a:pt x="1544679" y="1648200"/>
                </a:lnTo>
                <a:lnTo>
                  <a:pt x="1108097" y="1648199"/>
                </a:lnTo>
                <a:lnTo>
                  <a:pt x="1250520" y="1402643"/>
                </a:lnTo>
                <a:lnTo>
                  <a:pt x="873703" y="1572446"/>
                </a:lnTo>
                <a:lnTo>
                  <a:pt x="920312" y="1118020"/>
                </a:lnTo>
                <a:lnTo>
                  <a:pt x="1268879" y="1370989"/>
                </a:lnTo>
                <a:lnTo>
                  <a:pt x="1388426" y="1164873"/>
                </a:lnTo>
                <a:lnTo>
                  <a:pt x="1544677" y="1434270"/>
                </a:lnTo>
                <a:lnTo>
                  <a:pt x="1544677" y="862759"/>
                </a:lnTo>
                <a:lnTo>
                  <a:pt x="1303013" y="1002922"/>
                </a:lnTo>
                <a:lnTo>
                  <a:pt x="1303014" y="442264"/>
                </a:lnTo>
                <a:lnTo>
                  <a:pt x="1544677" y="582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lIns="81613" tIns="40805" rIns="81613" bIns="40805" anchor="ctr">
            <a:noAutofit/>
          </a:bodyPr>
          <a:lstStyle>
            <a:lvl1pPr marL="0" marR="0" indent="0" algn="ctr" defTabSz="612118" rtl="0" eaLnBrk="1" fontAlgn="auto" latinLnBrk="1" hangingPunct="1">
              <a:lnSpc>
                <a:spcPct val="90000"/>
              </a:lnSpc>
              <a:spcBef>
                <a:spcPts val="67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E40DE932-B7CD-464B-8A20-00D52C20CEA6}"/>
              </a:ext>
            </a:extLst>
          </p:cNvPr>
          <p:cNvSpPr/>
          <p:nvPr userDrawn="1"/>
        </p:nvSpPr>
        <p:spPr>
          <a:xfrm rot="20425887">
            <a:off x="4625753" y="193794"/>
            <a:ext cx="298616" cy="257427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4" name="이등변 삼각형 3">
            <a:extLst>
              <a:ext uri="{FF2B5EF4-FFF2-40B4-BE49-F238E27FC236}">
                <a16:creationId xmlns:a16="http://schemas.microsoft.com/office/drawing/2014/main" id="{4E0CCDF4-B2DB-4303-A349-E9F1DA4FAE9C}"/>
              </a:ext>
            </a:extLst>
          </p:cNvPr>
          <p:cNvSpPr/>
          <p:nvPr userDrawn="1"/>
        </p:nvSpPr>
        <p:spPr>
          <a:xfrm rot="1800000">
            <a:off x="4774158" y="902835"/>
            <a:ext cx="386107" cy="3328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5A3EF16B-DD29-4095-B5C1-0F776241975B}"/>
              </a:ext>
            </a:extLst>
          </p:cNvPr>
          <p:cNvSpPr/>
          <p:nvPr userDrawn="1"/>
        </p:nvSpPr>
        <p:spPr>
          <a:xfrm rot="2436550">
            <a:off x="5262931" y="987121"/>
            <a:ext cx="342608" cy="2953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7F9558F2-7ACD-4375-B186-B51417F5BE92}"/>
              </a:ext>
            </a:extLst>
          </p:cNvPr>
          <p:cNvSpPr/>
          <p:nvPr userDrawn="1"/>
        </p:nvSpPr>
        <p:spPr>
          <a:xfrm rot="890839">
            <a:off x="4986488" y="597473"/>
            <a:ext cx="294645" cy="254005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38C2B4F7-F855-4EF8-83BC-135C37133C66}"/>
              </a:ext>
            </a:extLst>
          </p:cNvPr>
          <p:cNvSpPr/>
          <p:nvPr userDrawn="1"/>
        </p:nvSpPr>
        <p:spPr>
          <a:xfrm rot="10800000">
            <a:off x="4700978" y="655298"/>
            <a:ext cx="218078" cy="187998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047024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47C4C6-F743-4638-89B5-60146629A59E}"/>
              </a:ext>
            </a:extLst>
          </p:cNvPr>
          <p:cNvGrpSpPr/>
          <p:nvPr userDrawn="1"/>
        </p:nvGrpSpPr>
        <p:grpSpPr>
          <a:xfrm flipH="1">
            <a:off x="1993105" y="1478760"/>
            <a:ext cx="1007272" cy="1007271"/>
            <a:chOff x="2190747" y="1657346"/>
            <a:chExt cx="1343029" cy="1343029"/>
          </a:xfrm>
        </p:grpSpPr>
        <p:sp>
          <p:nvSpPr>
            <p:cNvPr id="2" name="Arc 1">
              <a:extLst>
                <a:ext uri="{FF2B5EF4-FFF2-40B4-BE49-F238E27FC236}">
                  <a16:creationId xmlns:a16="http://schemas.microsoft.com/office/drawing/2014/main" id="{B7C2B258-141E-4BC9-85CA-9FDBB30C46BF}"/>
                </a:ext>
              </a:extLst>
            </p:cNvPr>
            <p:cNvSpPr/>
            <p:nvPr userDrawn="1"/>
          </p:nvSpPr>
          <p:spPr>
            <a:xfrm>
              <a:off x="2705100" y="2190749"/>
              <a:ext cx="504825" cy="504825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4" name="Arc 3">
              <a:extLst>
                <a:ext uri="{FF2B5EF4-FFF2-40B4-BE49-F238E27FC236}">
                  <a16:creationId xmlns:a16="http://schemas.microsoft.com/office/drawing/2014/main" id="{10A7735F-90FC-4DD6-9A30-EA9FF118174A}"/>
                </a:ext>
              </a:extLst>
            </p:cNvPr>
            <p:cNvSpPr/>
            <p:nvPr userDrawn="1"/>
          </p:nvSpPr>
          <p:spPr>
            <a:xfrm>
              <a:off x="2481261" y="1947860"/>
              <a:ext cx="895351" cy="895351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3B29125C-EA5F-47C9-9310-E31997A572C3}"/>
                </a:ext>
              </a:extLst>
            </p:cNvPr>
            <p:cNvSpPr/>
            <p:nvPr userDrawn="1"/>
          </p:nvSpPr>
          <p:spPr>
            <a:xfrm>
              <a:off x="2190747" y="1657346"/>
              <a:ext cx="1343029" cy="1343029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</p:grpSp>
    </p:spTree>
    <p:extLst>
      <p:ext uri="{BB962C8B-B14F-4D97-AF65-F5344CB8AC3E}">
        <p14:creationId xmlns:p14="http://schemas.microsoft.com/office/powerpoint/2010/main" val="179660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520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714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0163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2783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406817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9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5" y="308125"/>
            <a:ext cx="7571701" cy="70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99" tIns="81599" rIns="81599" bIns="81599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5" y="1261708"/>
            <a:ext cx="7571701" cy="357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99" tIns="81599" rIns="81599" bIns="81599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5" y="4749854"/>
            <a:ext cx="548700" cy="3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99" tIns="81599" rIns="81599" bIns="81599" anchor="t" anchorCtr="0">
            <a:noAutofit/>
          </a:bodyPr>
          <a:lstStyle>
            <a:lvl1pPr lvl="0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9" name="Picture 2" descr="Credenciamento SENAI-PB - Login">
            <a:extLst>
              <a:ext uri="{FF2B5EF4-FFF2-40B4-BE49-F238E27FC236}">
                <a16:creationId xmlns:a16="http://schemas.microsoft.com/office/drawing/2014/main" id="{8410BC73-6736-49C5-9AF5-6AB09CCCB7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713" y="33470"/>
            <a:ext cx="1129783" cy="378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84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9647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3" r:id="rId20"/>
  </p:sldLayoutIdLst>
  <p:txStyles>
    <p:titleStyle>
      <a:lvl1pPr algn="l" defTabSz="612102" rtl="0" eaLnBrk="1" latinLnBrk="0" hangingPunct="1">
        <a:lnSpc>
          <a:spcPct val="90000"/>
        </a:lnSpc>
        <a:spcBef>
          <a:spcPct val="0"/>
        </a:spcBef>
        <a:buNone/>
        <a:defRPr sz="2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3024" indent="-153024" algn="l" defTabSz="612102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9079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5127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71178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7229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83280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9331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95381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601433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6053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12102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8153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24203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30255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36305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42356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48408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619672" y="1059582"/>
            <a:ext cx="6851932" cy="1656184"/>
          </a:xfrm>
          <a:prstGeom prst="rect">
            <a:avLst/>
          </a:prstGeom>
        </p:spPr>
        <p:txBody>
          <a:bodyPr spcFirstLastPara="1" wrap="square" lIns="81599" tIns="81599" rIns="81599" bIns="81599" anchor="t" anchorCtr="0">
            <a:noAutofit/>
          </a:bodyPr>
          <a:lstStyle/>
          <a:p>
            <a:r>
              <a:rPr lang="pt-BR" sz="3200" dirty="0"/>
              <a:t>Introdução a Banco de dados</a:t>
            </a:r>
            <a:br>
              <a:rPr lang="pt-BR" sz="3200" dirty="0"/>
            </a:br>
            <a:r>
              <a:rPr lang="pt-BR" sz="3200" dirty="0"/>
              <a:t>Comandos SQL Server</a:t>
            </a:r>
            <a:r>
              <a:rPr lang="pt-BR" sz="2800" dirty="0">
                <a:latin typeface="Calibri" panose="020F0502020204030204" pitchFamily="34" charset="0"/>
              </a:rPr>
              <a:t> </a:t>
            </a:r>
            <a:r>
              <a:rPr lang="pt-BR" sz="3000" dirty="0">
                <a:latin typeface="Calibri" panose="020F0502020204030204" pitchFamily="34" charset="0"/>
              </a:rPr>
              <a:t>– Parte 8</a:t>
            </a:r>
            <a:br>
              <a:rPr lang="pt-BR" sz="2800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</a:rPr>
            </a:br>
            <a:br>
              <a:rPr lang="pt-BR" sz="2800" dirty="0">
                <a:latin typeface="Calibri" panose="020F0502020204030204" pitchFamily="34" charset="0"/>
              </a:rPr>
            </a:br>
            <a:br>
              <a:rPr lang="pt-BR" sz="2800" dirty="0">
                <a:latin typeface="Calibri" panose="020F0502020204030204" pitchFamily="34" charset="0"/>
              </a:rPr>
            </a:br>
            <a:endParaRPr lang="pt-BR" sz="2800" i="1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54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Criar Trigger AFTER - Exemplo</a:t>
            </a:r>
          </a:p>
          <a:p>
            <a:pPr marL="34005" indent="0" fontAlgn="base">
              <a:buNone/>
            </a:pPr>
            <a:endParaRPr lang="pt-BR" sz="2500" b="1" dirty="0">
              <a:solidFill>
                <a:schemeClr val="tx1"/>
              </a:solidFill>
            </a:endParaRPr>
          </a:p>
          <a:p>
            <a:pPr marL="34005" indent="0">
              <a:buNone/>
            </a:pPr>
            <a:r>
              <a:rPr lang="en-US" sz="2500" dirty="0">
                <a:solidFill>
                  <a:srgbClr val="FF0000"/>
                </a:solidFill>
              </a:rPr>
              <a:t>CREATE TRIGGER </a:t>
            </a:r>
            <a:r>
              <a:rPr lang="en-US" sz="2500" dirty="0" err="1">
                <a:solidFill>
                  <a:srgbClr val="FF0000"/>
                </a:solidFill>
              </a:rPr>
              <a:t>Teste_trigger_after</a:t>
            </a:r>
            <a:endParaRPr lang="en-US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ON </a:t>
            </a:r>
            <a:r>
              <a:rPr lang="pt-BR" sz="2500" dirty="0" err="1">
                <a:solidFill>
                  <a:srgbClr val="FF0000"/>
                </a:solidFill>
              </a:rPr>
              <a:t>Tbl_editoras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AFTER INSERT</a:t>
            </a: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AS</a:t>
            </a: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PRINT 'Novos dados inseridos na tabela Editoras'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9945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Criar Trigger AFTER - Exemplo</a:t>
            </a:r>
          </a:p>
          <a:p>
            <a:pPr marL="34005" indent="0" fontAlgn="base">
              <a:buNone/>
            </a:pPr>
            <a:endParaRPr lang="pt-BR" sz="2500" b="1" dirty="0">
              <a:solidFill>
                <a:schemeClr val="tx1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INSERT INTO </a:t>
            </a:r>
            <a:r>
              <a:rPr lang="pt-BR" sz="2500" dirty="0" err="1">
                <a:solidFill>
                  <a:srgbClr val="FF0000"/>
                </a:solidFill>
              </a:rPr>
              <a:t>tbl_editoras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VALUES ('Editora10')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4186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>
              <a:buNone/>
            </a:pPr>
            <a:r>
              <a:rPr lang="pt-BR" sz="1800" dirty="0">
                <a:solidFill>
                  <a:srgbClr val="FF0000"/>
                </a:solidFill>
              </a:rPr>
              <a:t>CREATE TRIGGER </a:t>
            </a:r>
            <a:r>
              <a:rPr lang="pt-BR" sz="1800" dirty="0" err="1">
                <a:solidFill>
                  <a:srgbClr val="FF0000"/>
                </a:solidFill>
              </a:rPr>
              <a:t>trigger_after</a:t>
            </a:r>
            <a:endParaRPr lang="pt-BR" sz="18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1800" dirty="0">
                <a:solidFill>
                  <a:srgbClr val="FF0000"/>
                </a:solidFill>
              </a:rPr>
              <a:t>ON </a:t>
            </a:r>
            <a:r>
              <a:rPr lang="pt-BR" sz="1800" dirty="0" err="1">
                <a:solidFill>
                  <a:srgbClr val="FF0000"/>
                </a:solidFill>
              </a:rPr>
              <a:t>Tbl_editoras</a:t>
            </a:r>
            <a:endParaRPr lang="pt-BR" sz="18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1800" dirty="0">
                <a:solidFill>
                  <a:srgbClr val="FF0000"/>
                </a:solidFill>
              </a:rPr>
              <a:t>AFTER INSERT</a:t>
            </a:r>
          </a:p>
          <a:p>
            <a:pPr marL="34005" indent="0">
              <a:buNone/>
            </a:pPr>
            <a:r>
              <a:rPr lang="pt-BR" sz="1800" dirty="0">
                <a:solidFill>
                  <a:srgbClr val="FF0000"/>
                </a:solidFill>
              </a:rPr>
              <a:t>AS</a:t>
            </a:r>
          </a:p>
          <a:p>
            <a:pPr marL="34005" indent="0">
              <a:buNone/>
            </a:pPr>
            <a:r>
              <a:rPr lang="pt-BR" sz="1800" dirty="0">
                <a:solidFill>
                  <a:srgbClr val="FF0000"/>
                </a:solidFill>
              </a:rPr>
              <a:t>INSERT INTO </a:t>
            </a:r>
            <a:r>
              <a:rPr lang="pt-BR" sz="1800" dirty="0" err="1">
                <a:solidFill>
                  <a:srgbClr val="FF0000"/>
                </a:solidFill>
              </a:rPr>
              <a:t>tbl_autores</a:t>
            </a:r>
            <a:r>
              <a:rPr lang="pt-BR" sz="1800" dirty="0">
                <a:solidFill>
                  <a:srgbClr val="FF0000"/>
                </a:solidFill>
              </a:rPr>
              <a:t> VALUES (25,'José','da Silva')</a:t>
            </a:r>
          </a:p>
          <a:p>
            <a:pPr marL="34005" indent="0">
              <a:buNone/>
            </a:pPr>
            <a:r>
              <a:rPr lang="pt-BR" sz="1800" dirty="0">
                <a:solidFill>
                  <a:srgbClr val="FF0000"/>
                </a:solidFill>
              </a:rPr>
              <a:t>INSERT INTO </a:t>
            </a:r>
            <a:r>
              <a:rPr lang="pt-BR" sz="1800" dirty="0" err="1">
                <a:solidFill>
                  <a:srgbClr val="FF0000"/>
                </a:solidFill>
              </a:rPr>
              <a:t>tbl_livro</a:t>
            </a:r>
            <a:r>
              <a:rPr lang="pt-BR" sz="1800" dirty="0">
                <a:solidFill>
                  <a:srgbClr val="FF0000"/>
                </a:solidFill>
              </a:rPr>
              <a:t> (</a:t>
            </a:r>
            <a:r>
              <a:rPr lang="pt-BR" sz="1800" dirty="0" err="1">
                <a:solidFill>
                  <a:srgbClr val="FF0000"/>
                </a:solidFill>
              </a:rPr>
              <a:t>Nome_Livro</a:t>
            </a:r>
            <a:r>
              <a:rPr lang="pt-BR" sz="1800" dirty="0">
                <a:solidFill>
                  <a:srgbClr val="FF0000"/>
                </a:solidFill>
              </a:rPr>
              <a:t>, ISBN13, ISBN10, </a:t>
            </a:r>
            <a:r>
              <a:rPr lang="pt-BR" sz="1800" dirty="0" err="1">
                <a:solidFill>
                  <a:srgbClr val="FF0000"/>
                </a:solidFill>
              </a:rPr>
              <a:t>Data_Pub</a:t>
            </a:r>
            <a:r>
              <a:rPr lang="pt-BR" sz="1800" dirty="0">
                <a:solidFill>
                  <a:srgbClr val="FF0000"/>
                </a:solidFill>
              </a:rPr>
              <a:t>, </a:t>
            </a:r>
            <a:r>
              <a:rPr lang="pt-BR" sz="1800" dirty="0" err="1">
                <a:solidFill>
                  <a:srgbClr val="FF0000"/>
                </a:solidFill>
              </a:rPr>
              <a:t>Preco_Livro</a:t>
            </a:r>
            <a:r>
              <a:rPr lang="pt-BR" sz="1800" dirty="0">
                <a:solidFill>
                  <a:srgbClr val="FF0000"/>
                </a:solidFill>
              </a:rPr>
              <a:t>, </a:t>
            </a:r>
            <a:r>
              <a:rPr lang="pt-BR" sz="1800" dirty="0" err="1">
                <a:solidFill>
                  <a:srgbClr val="FF0000"/>
                </a:solidFill>
              </a:rPr>
              <a:t>ID_Categoria</a:t>
            </a:r>
            <a:r>
              <a:rPr lang="pt-BR" sz="1800" dirty="0">
                <a:solidFill>
                  <a:srgbClr val="FF0000"/>
                </a:solidFill>
              </a:rPr>
              <a:t>, </a:t>
            </a:r>
            <a:r>
              <a:rPr lang="pt-BR" sz="1800" dirty="0" err="1">
                <a:solidFill>
                  <a:srgbClr val="FF0000"/>
                </a:solidFill>
              </a:rPr>
              <a:t>ID_Autor</a:t>
            </a:r>
            <a:r>
              <a:rPr lang="pt-BR" sz="1800" dirty="0">
                <a:solidFill>
                  <a:srgbClr val="FF0000"/>
                </a:solidFill>
              </a:rPr>
              <a:t>, </a:t>
            </a:r>
            <a:r>
              <a:rPr lang="pt-BR" sz="1800" dirty="0" err="1">
                <a:solidFill>
                  <a:srgbClr val="FF0000"/>
                </a:solidFill>
              </a:rPr>
              <a:t>ID_Editora</a:t>
            </a:r>
            <a:r>
              <a:rPr lang="pt-BR" sz="1800" dirty="0">
                <a:solidFill>
                  <a:srgbClr val="FF0000"/>
                </a:solidFill>
              </a:rPr>
              <a:t>)</a:t>
            </a:r>
          </a:p>
          <a:p>
            <a:pPr marL="34005" indent="0">
              <a:buNone/>
            </a:pPr>
            <a:r>
              <a:rPr lang="pt-BR" sz="1800" dirty="0">
                <a:solidFill>
                  <a:srgbClr val="FF0000"/>
                </a:solidFill>
              </a:rPr>
              <a:t>VALUES('Livro1','9781118983843', '111898384X', '20150109', 68.35, 1, 5, 4)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74074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Criar Trigger AFTER - Exemplo</a:t>
            </a:r>
          </a:p>
          <a:p>
            <a:pPr marL="34005" indent="0" fontAlgn="base">
              <a:buNone/>
            </a:pPr>
            <a:endParaRPr lang="pt-BR" sz="2500" b="1" dirty="0">
              <a:solidFill>
                <a:schemeClr val="tx1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INSERT INTO </a:t>
            </a:r>
            <a:r>
              <a:rPr lang="pt-BR" sz="2500" dirty="0" err="1">
                <a:solidFill>
                  <a:srgbClr val="FF0000"/>
                </a:solidFill>
              </a:rPr>
              <a:t>tbl_editoras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VALUES ('Editora11’)</a:t>
            </a: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SELECT * FROM </a:t>
            </a:r>
            <a:r>
              <a:rPr lang="pt-BR" sz="2500" dirty="0" err="1">
                <a:solidFill>
                  <a:srgbClr val="FF0000"/>
                </a:solidFill>
              </a:rPr>
              <a:t>tbl_autores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Após essa inserção o Trigger registrará novos registros na </a:t>
            </a:r>
            <a:r>
              <a:rPr lang="pt-BR" sz="2500" dirty="0" err="1">
                <a:solidFill>
                  <a:srgbClr val="FF0000"/>
                </a:solidFill>
              </a:rPr>
              <a:t>Tbl_autores</a:t>
            </a:r>
            <a:r>
              <a:rPr lang="pt-BR" sz="2500" dirty="0">
                <a:solidFill>
                  <a:srgbClr val="FF0000"/>
                </a:solidFill>
              </a:rPr>
              <a:t> e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7502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Criar Trigger INSTEAD OF - Exemplo</a:t>
            </a:r>
          </a:p>
          <a:p>
            <a:pPr marL="34005" indent="0" fontAlgn="base">
              <a:buNone/>
            </a:pPr>
            <a:endParaRPr lang="pt-BR" sz="2500" b="1" dirty="0">
              <a:solidFill>
                <a:schemeClr val="tx1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CREATE TRIGGER </a:t>
            </a:r>
            <a:r>
              <a:rPr lang="pt-BR" sz="2500" dirty="0" err="1">
                <a:solidFill>
                  <a:srgbClr val="FF0000"/>
                </a:solidFill>
              </a:rPr>
              <a:t>Teste_trigger_insteadof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ON </a:t>
            </a:r>
            <a:r>
              <a:rPr lang="pt-BR" sz="2500" dirty="0" err="1">
                <a:solidFill>
                  <a:srgbClr val="FF0000"/>
                </a:solidFill>
              </a:rPr>
              <a:t>Tbl_autores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INSTEAD OF INSERT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AS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PRINT 'Olá mundo! Não inseri o registro desta vez'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49078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Criar Trigger INSTEAD OF - Exemplo</a:t>
            </a: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INSERT INTO </a:t>
            </a:r>
            <a:r>
              <a:rPr lang="pt-BR" sz="2500" dirty="0" err="1">
                <a:solidFill>
                  <a:srgbClr val="FF0000"/>
                </a:solidFill>
              </a:rPr>
              <a:t>tbl_autores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VALUES (26, 'Joao', 'Moura')</a:t>
            </a:r>
          </a:p>
          <a:p>
            <a:pPr marL="34005" indent="0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15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3BBB7D8-7F92-4B44-B4F1-588A66F17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425" y="3003798"/>
            <a:ext cx="8011643" cy="152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5221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Habilitar e desabilitar Triggers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O administrador do sistema pode desabilitar temporariamente um Trigger se </a:t>
            </a:r>
            <a:r>
              <a:rPr lang="pt-BR" sz="2500" dirty="0" err="1">
                <a:solidFill>
                  <a:schemeClr val="tx1"/>
                </a:solidFill>
              </a:rPr>
              <a:t>hover</a:t>
            </a:r>
            <a:r>
              <a:rPr lang="pt-BR" sz="2500" dirty="0">
                <a:solidFill>
                  <a:schemeClr val="tx1"/>
                </a:solidFill>
              </a:rPr>
              <a:t> necessidade. Para isso, use o comando DLL ALTER TABLE.</a:t>
            </a:r>
          </a:p>
          <a:p>
            <a:pPr marL="34005" indent="0" fontAlgn="base">
              <a:buNone/>
            </a:pPr>
            <a:endParaRPr lang="pt-BR" sz="2500" dirty="0">
              <a:solidFill>
                <a:schemeClr val="tx1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ALTER TABLE </a:t>
            </a:r>
            <a:r>
              <a:rPr lang="pt-BR" sz="2500" dirty="0" err="1">
                <a:solidFill>
                  <a:srgbClr val="FF0000"/>
                </a:solidFill>
              </a:rPr>
              <a:t>Nome_tabela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ENABLE/DISABLE TRIGGER </a:t>
            </a:r>
            <a:r>
              <a:rPr lang="pt-BR" sz="2500" dirty="0" err="1">
                <a:solidFill>
                  <a:srgbClr val="FF0000"/>
                </a:solidFill>
              </a:rPr>
              <a:t>Nome_trigger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09091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Exemplo desabilitar Triggers</a:t>
            </a:r>
          </a:p>
          <a:p>
            <a:pPr marL="34005" indent="0" fontAlgn="base">
              <a:buNone/>
            </a:pPr>
            <a:endParaRPr lang="pt-BR" sz="2500" dirty="0">
              <a:solidFill>
                <a:schemeClr val="tx1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ALTER TABLE </a:t>
            </a:r>
            <a:r>
              <a:rPr lang="pt-BR" sz="2500" dirty="0" err="1">
                <a:solidFill>
                  <a:srgbClr val="FF0000"/>
                </a:solidFill>
              </a:rPr>
              <a:t>Tbl_editoras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DISABLE TRIGGER </a:t>
            </a:r>
            <a:r>
              <a:rPr lang="pt-BR" sz="2500" dirty="0" err="1">
                <a:solidFill>
                  <a:srgbClr val="FF0000"/>
                </a:solidFill>
              </a:rPr>
              <a:t>trigger_after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51976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Verificar a existência de Triggers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Em uma tabela específica: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EXEC </a:t>
            </a:r>
            <a:r>
              <a:rPr lang="pt-BR" sz="2500" dirty="0" err="1">
                <a:solidFill>
                  <a:srgbClr val="FF0000"/>
                </a:solidFill>
              </a:rPr>
              <a:t>sp_helptrigger</a:t>
            </a:r>
            <a:r>
              <a:rPr lang="pt-BR" sz="2500" dirty="0">
                <a:solidFill>
                  <a:srgbClr val="FF0000"/>
                </a:solidFill>
              </a:rPr>
              <a:t> @</a:t>
            </a:r>
            <a:r>
              <a:rPr lang="pt-BR" sz="2500" dirty="0" err="1">
                <a:solidFill>
                  <a:srgbClr val="FF0000"/>
                </a:solidFill>
              </a:rPr>
              <a:t>tabname</a:t>
            </a:r>
            <a:r>
              <a:rPr lang="pt-BR" sz="2500" dirty="0">
                <a:solidFill>
                  <a:srgbClr val="FF0000"/>
                </a:solidFill>
              </a:rPr>
              <a:t>=</a:t>
            </a:r>
            <a:r>
              <a:rPr lang="pt-BR" sz="2500" dirty="0" err="1">
                <a:solidFill>
                  <a:srgbClr val="FF0000"/>
                </a:solidFill>
              </a:rPr>
              <a:t>Nome_tabela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EXEC </a:t>
            </a:r>
            <a:r>
              <a:rPr lang="pt-BR" sz="2500" dirty="0" err="1">
                <a:solidFill>
                  <a:srgbClr val="FF0000"/>
                </a:solidFill>
              </a:rPr>
              <a:t>sp_helptrigger</a:t>
            </a:r>
            <a:r>
              <a:rPr lang="pt-BR" sz="2500" dirty="0">
                <a:solidFill>
                  <a:srgbClr val="FF0000"/>
                </a:solidFill>
              </a:rPr>
              <a:t> @</a:t>
            </a:r>
            <a:r>
              <a:rPr lang="pt-BR" sz="2500" dirty="0" err="1">
                <a:solidFill>
                  <a:srgbClr val="FF0000"/>
                </a:solidFill>
              </a:rPr>
              <a:t>tabname</a:t>
            </a:r>
            <a:r>
              <a:rPr lang="pt-BR" sz="2500" dirty="0">
                <a:solidFill>
                  <a:srgbClr val="FF0000"/>
                </a:solidFill>
              </a:rPr>
              <a:t>=</a:t>
            </a:r>
            <a:r>
              <a:rPr lang="pt-BR" sz="2500" dirty="0" err="1">
                <a:solidFill>
                  <a:srgbClr val="FF0000"/>
                </a:solidFill>
              </a:rPr>
              <a:t>tbl_editoras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2328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Verificar a existência de Triggers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No banco de dados todo: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USE </a:t>
            </a:r>
            <a:r>
              <a:rPr lang="pt-BR" sz="2500" dirty="0" err="1">
                <a:solidFill>
                  <a:srgbClr val="FF0000"/>
                </a:solidFill>
              </a:rPr>
              <a:t>Nome_banco_de_dados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*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sys.triggers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WHERE </a:t>
            </a:r>
            <a:r>
              <a:rPr lang="pt-BR" sz="2500" dirty="0" err="1">
                <a:solidFill>
                  <a:srgbClr val="FF0000"/>
                </a:solidFill>
              </a:rPr>
              <a:t>is</a:t>
            </a:r>
            <a:r>
              <a:rPr lang="pt-BR" sz="2500" dirty="0">
                <a:solidFill>
                  <a:srgbClr val="FF0000"/>
                </a:solidFill>
              </a:rPr>
              <a:t> _</a:t>
            </a:r>
            <a:r>
              <a:rPr lang="pt-BR" sz="2500" dirty="0" err="1">
                <a:solidFill>
                  <a:srgbClr val="FF0000"/>
                </a:solidFill>
              </a:rPr>
              <a:t>disabled</a:t>
            </a:r>
            <a:r>
              <a:rPr lang="pt-BR" sz="2500" dirty="0">
                <a:solidFill>
                  <a:srgbClr val="FF0000"/>
                </a:solidFill>
              </a:rPr>
              <a:t> = 0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6519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Um trigger (“gatilho”) é um objeto programável do banco de dados associado a uma tabela. Trata-se de um procedimento que é invocado automaticamente quando um comando DML é executado na tabela, sendo executado para cada linha afetada. Desta forma, as operações que podem disparar um trigger são:</a:t>
            </a:r>
          </a:p>
          <a:p>
            <a:pPr marL="34005" indent="0">
              <a:buNone/>
            </a:pPr>
            <a:br>
              <a:rPr lang="pt-BR" dirty="0"/>
            </a:b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02112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Verificar a existência de Triggers</a:t>
            </a:r>
          </a:p>
          <a:p>
            <a:pPr marL="34005" indent="0" fontAlgn="base">
              <a:buNone/>
            </a:pPr>
            <a:endParaRPr lang="pt-BR" sz="2500" b="1" dirty="0">
              <a:solidFill>
                <a:schemeClr val="tx1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USE Biblioteca</a:t>
            </a: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SELECT *</a:t>
            </a: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sys.triggers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WHERE  </a:t>
            </a:r>
            <a:r>
              <a:rPr lang="pt-BR" sz="2500" dirty="0" err="1">
                <a:solidFill>
                  <a:srgbClr val="FF0000"/>
                </a:solidFill>
              </a:rPr>
              <a:t>IS_disabled</a:t>
            </a:r>
            <a:r>
              <a:rPr lang="pt-BR" sz="2500" dirty="0">
                <a:solidFill>
                  <a:srgbClr val="FF0000"/>
                </a:solidFill>
              </a:rPr>
              <a:t> = 0 OR </a:t>
            </a:r>
            <a:r>
              <a:rPr lang="pt-BR" sz="2500" dirty="0" err="1">
                <a:solidFill>
                  <a:srgbClr val="FF0000"/>
                </a:solidFill>
              </a:rPr>
              <a:t>IS_disabled</a:t>
            </a:r>
            <a:r>
              <a:rPr lang="pt-BR" sz="2500" dirty="0">
                <a:solidFill>
                  <a:srgbClr val="FF0000"/>
                </a:solidFill>
              </a:rPr>
              <a:t> = 1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9248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Determinando as colunas atualizadas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A função UPDATE() retorna </a:t>
            </a:r>
            <a:r>
              <a:rPr lang="pt-BR" sz="2500" dirty="0" err="1">
                <a:solidFill>
                  <a:schemeClr val="tx1"/>
                </a:solidFill>
              </a:rPr>
              <a:t>True</a:t>
            </a:r>
            <a:r>
              <a:rPr lang="pt-BR" sz="2500" dirty="0">
                <a:solidFill>
                  <a:schemeClr val="tx1"/>
                </a:solidFill>
              </a:rPr>
              <a:t> se uma coluna especificada for afetada por uma transação DML.</a:t>
            </a:r>
          </a:p>
          <a:p>
            <a:pPr marL="34005" indent="0" fontAlgn="base">
              <a:buNone/>
            </a:pPr>
            <a:endParaRPr lang="pt-BR" sz="2500" dirty="0">
              <a:solidFill>
                <a:schemeClr val="tx1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Podemos criar um gatinho que executa um código caso uma coluna especificada seja alterada por comando DML usando uma função.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30263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>
              <a:buNone/>
            </a:pPr>
            <a:r>
              <a:rPr lang="en-US" sz="1700" dirty="0">
                <a:solidFill>
                  <a:srgbClr val="FF0000"/>
                </a:solidFill>
              </a:rPr>
              <a:t>CREATE TRIGGER </a:t>
            </a:r>
            <a:r>
              <a:rPr lang="en-US" sz="1700" dirty="0" err="1">
                <a:solidFill>
                  <a:srgbClr val="FF0000"/>
                </a:solidFill>
              </a:rPr>
              <a:t>Trigger_after_autores</a:t>
            </a:r>
            <a:endParaRPr lang="en-US" sz="17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1700" dirty="0">
                <a:solidFill>
                  <a:srgbClr val="FF0000"/>
                </a:solidFill>
              </a:rPr>
              <a:t>ON </a:t>
            </a:r>
            <a:r>
              <a:rPr lang="pt-BR" sz="1700" dirty="0" err="1">
                <a:solidFill>
                  <a:srgbClr val="FF0000"/>
                </a:solidFill>
              </a:rPr>
              <a:t>Tbl_autores</a:t>
            </a:r>
            <a:endParaRPr lang="pt-BR" sz="17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1700" dirty="0">
                <a:solidFill>
                  <a:srgbClr val="FF0000"/>
                </a:solidFill>
              </a:rPr>
              <a:t>AFTER INSERT, UPDATE</a:t>
            </a:r>
          </a:p>
          <a:p>
            <a:pPr marL="34005" indent="0">
              <a:buNone/>
            </a:pPr>
            <a:r>
              <a:rPr lang="pt-BR" sz="1700" dirty="0">
                <a:solidFill>
                  <a:srgbClr val="FF0000"/>
                </a:solidFill>
              </a:rPr>
              <a:t>AS</a:t>
            </a:r>
          </a:p>
          <a:p>
            <a:pPr marL="34005" indent="0">
              <a:buNone/>
            </a:pPr>
            <a:r>
              <a:rPr lang="pt-BR" sz="1700" dirty="0">
                <a:solidFill>
                  <a:srgbClr val="FF0000"/>
                </a:solidFill>
              </a:rPr>
              <a:t>IF UPDATE(</a:t>
            </a:r>
            <a:r>
              <a:rPr lang="pt-BR" sz="1700" dirty="0" err="1">
                <a:solidFill>
                  <a:srgbClr val="FF0000"/>
                </a:solidFill>
              </a:rPr>
              <a:t>Nome_autor</a:t>
            </a:r>
            <a:r>
              <a:rPr lang="pt-BR" sz="1700" dirty="0">
                <a:solidFill>
                  <a:srgbClr val="FF0000"/>
                </a:solidFill>
              </a:rPr>
              <a:t>)</a:t>
            </a:r>
          </a:p>
          <a:p>
            <a:pPr marL="34005" indent="0">
              <a:buNone/>
            </a:pPr>
            <a:r>
              <a:rPr lang="pt-BR" sz="1700" dirty="0">
                <a:solidFill>
                  <a:srgbClr val="FF0000"/>
                </a:solidFill>
              </a:rPr>
              <a:t>	BEGIN </a:t>
            </a:r>
          </a:p>
          <a:p>
            <a:pPr marL="34005" indent="0">
              <a:buNone/>
            </a:pPr>
            <a:r>
              <a:rPr lang="pt-BR" sz="1700" dirty="0">
                <a:solidFill>
                  <a:srgbClr val="FF0000"/>
                </a:solidFill>
              </a:rPr>
              <a:t>	PRINT 'O nome do autor foi alterado'</a:t>
            </a:r>
          </a:p>
          <a:p>
            <a:pPr marL="34005" indent="0">
              <a:buNone/>
            </a:pPr>
            <a:r>
              <a:rPr lang="pt-BR" sz="1700" dirty="0">
                <a:solidFill>
                  <a:srgbClr val="FF0000"/>
                </a:solidFill>
              </a:rPr>
              <a:t>	END</a:t>
            </a:r>
          </a:p>
          <a:p>
            <a:pPr marL="34005" indent="0">
              <a:buNone/>
            </a:pPr>
            <a:r>
              <a:rPr lang="pt-BR" sz="1700" dirty="0">
                <a:solidFill>
                  <a:srgbClr val="FF0000"/>
                </a:solidFill>
              </a:rPr>
              <a:t>ELSE</a:t>
            </a:r>
          </a:p>
          <a:p>
            <a:pPr marL="34005" indent="0">
              <a:buNone/>
            </a:pPr>
            <a:r>
              <a:rPr lang="pt-BR" sz="1700" dirty="0">
                <a:solidFill>
                  <a:srgbClr val="FF0000"/>
                </a:solidFill>
              </a:rPr>
              <a:t>	BEGIN </a:t>
            </a:r>
          </a:p>
          <a:p>
            <a:pPr marL="34005" indent="0">
              <a:buNone/>
            </a:pPr>
            <a:r>
              <a:rPr lang="pt-BR" sz="1700" dirty="0">
                <a:solidFill>
                  <a:srgbClr val="FF0000"/>
                </a:solidFill>
              </a:rPr>
              <a:t>	PRINT 'O nome do autor não foi alterado'</a:t>
            </a:r>
          </a:p>
          <a:p>
            <a:pPr marL="34005" indent="0">
              <a:buNone/>
            </a:pPr>
            <a:r>
              <a:rPr lang="pt-BR" sz="1700" dirty="0">
                <a:solidFill>
                  <a:srgbClr val="FF0000"/>
                </a:solidFill>
              </a:rPr>
              <a:t>	END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59248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UPDATE </a:t>
            </a:r>
            <a:r>
              <a:rPr lang="pt-BR" sz="2500" dirty="0" err="1">
                <a:solidFill>
                  <a:srgbClr val="FF0000"/>
                </a:solidFill>
              </a:rPr>
              <a:t>tbl_autores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SET </a:t>
            </a:r>
            <a:r>
              <a:rPr lang="pt-BR" sz="2500" dirty="0" err="1">
                <a:solidFill>
                  <a:srgbClr val="FF0000"/>
                </a:solidFill>
              </a:rPr>
              <a:t>Nome_Autor</a:t>
            </a:r>
            <a:r>
              <a:rPr lang="pt-BR" sz="2500" dirty="0">
                <a:solidFill>
                  <a:srgbClr val="FF0000"/>
                </a:solidFill>
              </a:rPr>
              <a:t>='Joao'</a:t>
            </a: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WHERE </a:t>
            </a:r>
            <a:r>
              <a:rPr lang="pt-BR" sz="2500" dirty="0" err="1">
                <a:solidFill>
                  <a:srgbClr val="FF0000"/>
                </a:solidFill>
              </a:rPr>
              <a:t>ID_Autor</a:t>
            </a:r>
            <a:r>
              <a:rPr lang="pt-BR" sz="2500" dirty="0">
                <a:solidFill>
                  <a:srgbClr val="FF0000"/>
                </a:solidFill>
              </a:rPr>
              <a:t>=10</a:t>
            </a:r>
          </a:p>
          <a:p>
            <a:pPr marL="34005" indent="0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23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ED7510A-2D36-49C0-8840-7929EAA1E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2643758"/>
            <a:ext cx="7192379" cy="167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5186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UPDATE </a:t>
            </a:r>
            <a:r>
              <a:rPr lang="pt-BR" sz="2500" dirty="0" err="1">
                <a:solidFill>
                  <a:srgbClr val="FF0000"/>
                </a:solidFill>
              </a:rPr>
              <a:t>tbl_autores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SET </a:t>
            </a:r>
            <a:r>
              <a:rPr lang="pt-BR" sz="2500" dirty="0" err="1">
                <a:solidFill>
                  <a:srgbClr val="FF0000"/>
                </a:solidFill>
              </a:rPr>
              <a:t>Sobrenome_Autor</a:t>
            </a:r>
            <a:r>
              <a:rPr lang="pt-BR" sz="2500" dirty="0">
                <a:solidFill>
                  <a:srgbClr val="FF0000"/>
                </a:solidFill>
              </a:rPr>
              <a:t>='Guimarães'</a:t>
            </a: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WHERE </a:t>
            </a:r>
            <a:r>
              <a:rPr lang="pt-BR" sz="2500" dirty="0" err="1">
                <a:solidFill>
                  <a:srgbClr val="FF0000"/>
                </a:solidFill>
              </a:rPr>
              <a:t>ID_Autor</a:t>
            </a:r>
            <a:r>
              <a:rPr lang="pt-BR" sz="2500" dirty="0">
                <a:solidFill>
                  <a:srgbClr val="FF0000"/>
                </a:solidFill>
              </a:rPr>
              <a:t>=10</a:t>
            </a:r>
          </a:p>
          <a:p>
            <a:pPr marL="34005" indent="0">
              <a:buNone/>
            </a:pP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24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5D13ECD-B4F8-4D29-9C1A-E147E9415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468" y="2643758"/>
            <a:ext cx="7259063" cy="183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2055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 err="1">
                <a:solidFill>
                  <a:schemeClr val="tx1"/>
                </a:solidFill>
              </a:rPr>
              <a:t>Aninhamento</a:t>
            </a:r>
            <a:r>
              <a:rPr lang="pt-BR" sz="2500" b="1" dirty="0">
                <a:solidFill>
                  <a:schemeClr val="tx1"/>
                </a:solidFill>
              </a:rPr>
              <a:t> de Triggers DML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Um Trigger, ao ser disparado, pode executar uma declaração DML que leva ao disparo de outro Trigger.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Para isso, a opção de servidor “Permitir que gatilhos disparem outros gatilhos.</a:t>
            </a:r>
          </a:p>
          <a:p>
            <a:pPr marL="34005" indent="0">
              <a:buNone/>
            </a:pPr>
            <a:r>
              <a:rPr lang="en-US" dirty="0"/>
              <a:t> </a:t>
            </a:r>
            <a:r>
              <a:rPr lang="en-US" sz="2500" dirty="0">
                <a:solidFill>
                  <a:srgbClr val="FF0000"/>
                </a:solidFill>
              </a:rPr>
              <a:t>EXEC </a:t>
            </a:r>
            <a:r>
              <a:rPr lang="en-US" sz="2500" dirty="0" err="1">
                <a:solidFill>
                  <a:srgbClr val="FF0000"/>
                </a:solidFill>
              </a:rPr>
              <a:t>sp_configure</a:t>
            </a:r>
            <a:r>
              <a:rPr lang="en-US" sz="2500" dirty="0">
                <a:solidFill>
                  <a:srgbClr val="FF0000"/>
                </a:solidFill>
              </a:rPr>
              <a:t> 'Nested Triggers', 1</a:t>
            </a: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 RECONFIGURE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97191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 err="1">
                <a:solidFill>
                  <a:schemeClr val="tx1"/>
                </a:solidFill>
              </a:rPr>
              <a:t>Aninhamento</a:t>
            </a:r>
            <a:r>
              <a:rPr lang="pt-BR" sz="2500" b="1" dirty="0">
                <a:solidFill>
                  <a:schemeClr val="tx1"/>
                </a:solidFill>
              </a:rPr>
              <a:t> de Triggers DML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“Permitir que gatilhos disparem outros gatilhos.</a:t>
            </a:r>
          </a:p>
          <a:p>
            <a:pPr marL="34005" indent="0">
              <a:buNone/>
            </a:pPr>
            <a:r>
              <a:rPr lang="en-US" dirty="0"/>
              <a:t> 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26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77F1FB6-3021-4E8C-94D3-337CDEE55C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5600"/>
          <a:stretch/>
        </p:blipFill>
        <p:spPr>
          <a:xfrm>
            <a:off x="1043608" y="2139701"/>
            <a:ext cx="6624736" cy="267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9659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Triggers Recursivos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Um Trigger recursivo é um tipo de Trigger AFTER aninhado.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O Trigger recursivo ocorre quando um Trigger executa uma declaração DML que o dispara novamente.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4867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Triggers Recursivos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Podemos habilitar ou desabilitar os Triggers recursivos com o comando ALTER DATABASE.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ALTER DATABASE </a:t>
            </a:r>
            <a:r>
              <a:rPr lang="pt-BR" sz="2500" dirty="0" err="1">
                <a:solidFill>
                  <a:srgbClr val="FF0000"/>
                </a:solidFill>
              </a:rPr>
              <a:t>Nome_banco_de_dados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SET RECURSIVE_TRIGGERS ON/OFF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ALTER DATABASE BIBLIOTECA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SET RECURSIVE_TRIGGERS ON/OFF 	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145847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Triggers Recursivo – Exemplo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Vamos criar uma tabela chamada “</a:t>
            </a:r>
            <a:r>
              <a:rPr lang="pt-BR" sz="2500" dirty="0" err="1">
                <a:solidFill>
                  <a:schemeClr val="tx1"/>
                </a:solidFill>
              </a:rPr>
              <a:t>Trigger_recursivo</a:t>
            </a:r>
            <a:r>
              <a:rPr lang="pt-BR" sz="2500" dirty="0">
                <a:solidFill>
                  <a:schemeClr val="tx1"/>
                </a:solidFill>
              </a:rPr>
              <a:t>” com um campo PK, Tipo INT, chamado código, no banco de dados Biblioteca: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CREATE TABLE </a:t>
            </a:r>
            <a:r>
              <a:rPr lang="pt-BR" sz="2500" dirty="0" err="1">
                <a:solidFill>
                  <a:srgbClr val="FF0000"/>
                </a:solidFill>
              </a:rPr>
              <a:t>tbl_trigger_recursivo</a:t>
            </a:r>
            <a:r>
              <a:rPr lang="pt-BR" sz="2500" dirty="0">
                <a:solidFill>
                  <a:srgbClr val="FF0000"/>
                </a:solidFill>
              </a:rPr>
              <a:t>(</a:t>
            </a:r>
          </a:p>
          <a:p>
            <a:pPr marL="34005" indent="0" fontAlgn="base">
              <a:buNone/>
            </a:pPr>
            <a:r>
              <a:rPr lang="pt-BR" sz="2500" dirty="0" err="1">
                <a:solidFill>
                  <a:srgbClr val="FF0000"/>
                </a:solidFill>
              </a:rPr>
              <a:t>Codigo</a:t>
            </a:r>
            <a:r>
              <a:rPr lang="pt-BR" sz="2500" dirty="0">
                <a:solidFill>
                  <a:srgbClr val="FF0000"/>
                </a:solidFill>
              </a:rPr>
              <a:t> INT PRIMARY KEY)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3297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As operações que podem disparar um trigger são:</a:t>
            </a:r>
          </a:p>
          <a:p>
            <a:pPr marL="34005" indent="0" fontAlgn="base">
              <a:buNone/>
            </a:pPr>
            <a:endParaRPr lang="pt-BR" sz="2500" dirty="0"/>
          </a:p>
          <a:p>
            <a:pPr fontAlgn="base"/>
            <a:r>
              <a:rPr lang="pt-BR" sz="2500" dirty="0"/>
              <a:t>INSERT</a:t>
            </a:r>
          </a:p>
          <a:p>
            <a:pPr fontAlgn="base"/>
            <a:r>
              <a:rPr lang="pt-BR" sz="2500" dirty="0"/>
              <a:t>UPDATE</a:t>
            </a:r>
          </a:p>
          <a:p>
            <a:pPr fontAlgn="base"/>
            <a:r>
              <a:rPr lang="pt-BR" sz="2500" dirty="0"/>
              <a:t>DELETE</a:t>
            </a:r>
          </a:p>
          <a:p>
            <a:pPr marL="34005" indent="0">
              <a:buNone/>
            </a:pPr>
            <a:endParaRPr lang="pt-BR" sz="2500" dirty="0"/>
          </a:p>
          <a:p>
            <a:br>
              <a:rPr lang="pt-BR" dirty="0"/>
            </a:b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31253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Triggers Recursivo – Exemplo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Vamos inserir um registro que irá disparar o trigger a seguir, o qual por sua vez irá inserir outro registro, que o disparará novamente: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CREATE TABLE </a:t>
            </a:r>
            <a:r>
              <a:rPr lang="pt-BR" sz="2500" dirty="0" err="1">
                <a:solidFill>
                  <a:srgbClr val="FF0000"/>
                </a:solidFill>
              </a:rPr>
              <a:t>tbl_trigger_recursivo</a:t>
            </a:r>
            <a:r>
              <a:rPr lang="pt-BR" sz="2500" dirty="0">
                <a:solidFill>
                  <a:srgbClr val="FF0000"/>
                </a:solidFill>
              </a:rPr>
              <a:t>(</a:t>
            </a:r>
          </a:p>
          <a:p>
            <a:pPr marL="34005" indent="0" fontAlgn="base">
              <a:buNone/>
            </a:pPr>
            <a:r>
              <a:rPr lang="pt-BR" sz="2500" dirty="0" err="1">
                <a:solidFill>
                  <a:srgbClr val="FF0000"/>
                </a:solidFill>
              </a:rPr>
              <a:t>Codigo</a:t>
            </a:r>
            <a:r>
              <a:rPr lang="pt-BR" sz="2500" dirty="0">
                <a:solidFill>
                  <a:srgbClr val="FF0000"/>
                </a:solidFill>
              </a:rPr>
              <a:t> INT PRIMARY KEY)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28640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Triggers Recursivo – Exemplo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CREATE TRIGGER </a:t>
            </a:r>
            <a:r>
              <a:rPr lang="pt-BR" sz="1000" dirty="0" err="1">
                <a:solidFill>
                  <a:srgbClr val="FF0000"/>
                </a:solidFill>
              </a:rPr>
              <a:t>Trigger_rec</a:t>
            </a:r>
            <a:r>
              <a:rPr lang="pt-BR" sz="1000" dirty="0">
                <a:solidFill>
                  <a:srgbClr val="FF0000"/>
                </a:solidFill>
              </a:rPr>
              <a:t> </a:t>
            </a:r>
            <a:r>
              <a:rPr lang="pt-BR" sz="1000" dirty="0" err="1">
                <a:solidFill>
                  <a:srgbClr val="FF0000"/>
                </a:solidFill>
              </a:rPr>
              <a:t>on</a:t>
            </a:r>
            <a:r>
              <a:rPr lang="pt-BR" sz="1000" dirty="0">
                <a:solidFill>
                  <a:srgbClr val="FF0000"/>
                </a:solidFill>
              </a:rPr>
              <a:t> </a:t>
            </a:r>
            <a:r>
              <a:rPr lang="pt-BR" sz="1000" dirty="0" err="1">
                <a:solidFill>
                  <a:srgbClr val="FF0000"/>
                </a:solidFill>
              </a:rPr>
              <a:t>tbl_trigger_recursivo</a:t>
            </a:r>
            <a:endParaRPr lang="pt-BR" sz="10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AFTER INSERT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AS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DECLARE @</a:t>
            </a:r>
            <a:r>
              <a:rPr lang="pt-BR" sz="1000" dirty="0" err="1">
                <a:solidFill>
                  <a:srgbClr val="FF0000"/>
                </a:solidFill>
              </a:rPr>
              <a:t>cod</a:t>
            </a:r>
            <a:r>
              <a:rPr lang="pt-BR" sz="1000" dirty="0">
                <a:solidFill>
                  <a:srgbClr val="FF0000"/>
                </a:solidFill>
              </a:rPr>
              <a:t> INT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SELECT 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@</a:t>
            </a:r>
            <a:r>
              <a:rPr lang="pt-BR" sz="1000" dirty="0" err="1">
                <a:solidFill>
                  <a:srgbClr val="FF0000"/>
                </a:solidFill>
              </a:rPr>
              <a:t>cod</a:t>
            </a:r>
            <a:r>
              <a:rPr lang="pt-BR" sz="1000" dirty="0">
                <a:solidFill>
                  <a:srgbClr val="FF0000"/>
                </a:solidFill>
              </a:rPr>
              <a:t> = MAX(</a:t>
            </a:r>
            <a:r>
              <a:rPr lang="pt-BR" sz="1000" dirty="0" err="1">
                <a:solidFill>
                  <a:srgbClr val="FF0000"/>
                </a:solidFill>
              </a:rPr>
              <a:t>codigo</a:t>
            </a:r>
            <a:r>
              <a:rPr lang="pt-BR" sz="1000" dirty="0">
                <a:solidFill>
                  <a:srgbClr val="FF0000"/>
                </a:solidFill>
              </a:rPr>
              <a:t>)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FROM </a:t>
            </a:r>
            <a:r>
              <a:rPr lang="pt-BR" sz="1000" dirty="0" err="1">
                <a:solidFill>
                  <a:srgbClr val="FF0000"/>
                </a:solidFill>
              </a:rPr>
              <a:t>tbl_trigger_recursivo</a:t>
            </a:r>
            <a:endParaRPr lang="pt-BR" sz="10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IF @</a:t>
            </a:r>
            <a:r>
              <a:rPr lang="pt-BR" sz="1000" dirty="0" err="1">
                <a:solidFill>
                  <a:srgbClr val="FF0000"/>
                </a:solidFill>
              </a:rPr>
              <a:t>cod</a:t>
            </a:r>
            <a:r>
              <a:rPr lang="pt-BR" sz="1000" dirty="0">
                <a:solidFill>
                  <a:srgbClr val="FF0000"/>
                </a:solidFill>
              </a:rPr>
              <a:t>&lt;10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BEGIN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INSERT INTO </a:t>
            </a:r>
            <a:r>
              <a:rPr lang="pt-BR" sz="1000" dirty="0" err="1">
                <a:solidFill>
                  <a:srgbClr val="FF0000"/>
                </a:solidFill>
              </a:rPr>
              <a:t>Tbl_Trigger_recursivo</a:t>
            </a:r>
            <a:r>
              <a:rPr lang="pt-BR" sz="1000" dirty="0">
                <a:solidFill>
                  <a:srgbClr val="FF0000"/>
                </a:solidFill>
              </a:rPr>
              <a:t> SELECT MAX(</a:t>
            </a:r>
            <a:r>
              <a:rPr lang="pt-BR" sz="1000" dirty="0" err="1">
                <a:solidFill>
                  <a:srgbClr val="FF0000"/>
                </a:solidFill>
              </a:rPr>
              <a:t>codigo</a:t>
            </a:r>
            <a:r>
              <a:rPr lang="pt-BR" sz="1000" dirty="0">
                <a:solidFill>
                  <a:srgbClr val="FF0000"/>
                </a:solidFill>
              </a:rPr>
              <a:t>)+1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FROM </a:t>
            </a:r>
            <a:r>
              <a:rPr lang="pt-BR" sz="1000" dirty="0" err="1">
                <a:solidFill>
                  <a:srgbClr val="FF0000"/>
                </a:solidFill>
              </a:rPr>
              <a:t>Tbl_trigger_recursivo</a:t>
            </a:r>
            <a:endParaRPr lang="pt-BR" sz="10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END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ELSE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BEGIN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PRINT 'Trigger recursivo finalizado'</a:t>
            </a:r>
          </a:p>
          <a:p>
            <a:pPr marL="34005" indent="0" fontAlgn="base">
              <a:buNone/>
            </a:pPr>
            <a:r>
              <a:rPr lang="pt-BR" sz="1000" dirty="0">
                <a:solidFill>
                  <a:srgbClr val="FF0000"/>
                </a:solidFill>
              </a:rPr>
              <a:t>END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46402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Triggers Recursivo – Exemplo</a:t>
            </a:r>
          </a:p>
          <a:p>
            <a:pPr marL="34005" indent="0">
              <a:buNone/>
            </a:pPr>
            <a:r>
              <a:rPr lang="en-US" sz="1000" dirty="0">
                <a:solidFill>
                  <a:srgbClr val="FF0000"/>
                </a:solidFill>
              </a:rPr>
              <a:t>INSERT INTO </a:t>
            </a:r>
            <a:r>
              <a:rPr lang="en-US" sz="1000" dirty="0" err="1">
                <a:solidFill>
                  <a:srgbClr val="FF0000"/>
                </a:solidFill>
              </a:rPr>
              <a:t>tbl_trigger_recursivo</a:t>
            </a:r>
            <a:endParaRPr lang="en-US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VALUES(1)</a:t>
            </a: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Após o comando INSERT o Trigger vai inserir mais 9 automática até atingir o </a:t>
            </a:r>
            <a:r>
              <a:rPr lang="pt-BR" sz="1000" dirty="0" err="1">
                <a:solidFill>
                  <a:srgbClr val="FF0000"/>
                </a:solidFill>
              </a:rPr>
              <a:t>cógigo</a:t>
            </a:r>
            <a:r>
              <a:rPr lang="pt-BR" sz="1000" dirty="0">
                <a:solidFill>
                  <a:srgbClr val="FF0000"/>
                </a:solidFill>
              </a:rPr>
              <a:t> 10.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32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2DF959C-B90C-4A43-BE18-30895C881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2211710"/>
            <a:ext cx="720080" cy="162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5588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Triggers Recursivo – Exemplo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Vamos inserir um registro que irá disparar o trigger a seguir, o qual por sua vez irá inserir outro registro, que o disparará novamente: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CREATE TABLE </a:t>
            </a:r>
            <a:r>
              <a:rPr lang="pt-BR" sz="2500" dirty="0" err="1">
                <a:solidFill>
                  <a:srgbClr val="FF0000"/>
                </a:solidFill>
              </a:rPr>
              <a:t>tbl_trigger_recursivo</a:t>
            </a:r>
            <a:r>
              <a:rPr lang="pt-BR" sz="2500" dirty="0">
                <a:solidFill>
                  <a:srgbClr val="FF0000"/>
                </a:solidFill>
              </a:rPr>
              <a:t>(</a:t>
            </a:r>
          </a:p>
          <a:p>
            <a:pPr marL="34005" indent="0" fontAlgn="base">
              <a:buNone/>
            </a:pPr>
            <a:r>
              <a:rPr lang="pt-BR" sz="2500" dirty="0" err="1">
                <a:solidFill>
                  <a:srgbClr val="FF0000"/>
                </a:solidFill>
              </a:rPr>
              <a:t>Codigo</a:t>
            </a:r>
            <a:r>
              <a:rPr lang="pt-BR" sz="2500" dirty="0">
                <a:solidFill>
                  <a:srgbClr val="FF0000"/>
                </a:solidFill>
              </a:rPr>
              <a:t> INT PRIMARY KEY)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97607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D90A1F-9AD6-46D9-8C1E-153065640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446E3C-663D-43D2-9049-D6A2BD701F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CREATE TRIGGER TGR_TESTE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ON TBL_LIVRO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FOR INSERT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AS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BEGIN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    DECLARE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    @VALOR  DECIMAL(10,2),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    @COD   INT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SELECT @COD = </a:t>
            </a:r>
            <a:r>
              <a:rPr lang="pt-BR" sz="1000" dirty="0" err="1">
                <a:solidFill>
                  <a:srgbClr val="FF0000"/>
                </a:solidFill>
              </a:rPr>
              <a:t>ID_Livro</a:t>
            </a:r>
            <a:r>
              <a:rPr lang="pt-BR" sz="1000" dirty="0">
                <a:solidFill>
                  <a:srgbClr val="FF0000"/>
                </a:solidFill>
              </a:rPr>
              <a:t>, @valor = </a:t>
            </a:r>
            <a:r>
              <a:rPr lang="pt-BR" sz="1000" dirty="0" err="1">
                <a:solidFill>
                  <a:srgbClr val="FF0000"/>
                </a:solidFill>
              </a:rPr>
              <a:t>Preco_Livro</a:t>
            </a:r>
            <a:r>
              <a:rPr lang="pt-BR" sz="1000" dirty="0">
                <a:solidFill>
                  <a:srgbClr val="FF0000"/>
                </a:solidFill>
              </a:rPr>
              <a:t> FROM </a:t>
            </a:r>
            <a:r>
              <a:rPr lang="pt-BR" sz="1000" dirty="0" err="1">
                <a:solidFill>
                  <a:srgbClr val="FF0000"/>
                </a:solidFill>
              </a:rPr>
              <a:t>tbl_livro</a:t>
            </a: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IF @valor&gt;60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    UPDATE TBL_LIVRO SET PRECO_LIVRO = @valor * 0.90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    WHERE </a:t>
            </a:r>
            <a:r>
              <a:rPr lang="pt-BR" sz="1000" dirty="0" err="1">
                <a:solidFill>
                  <a:srgbClr val="FF0000"/>
                </a:solidFill>
              </a:rPr>
              <a:t>ID_Livro</a:t>
            </a:r>
            <a:r>
              <a:rPr lang="pt-BR" sz="1000" dirty="0">
                <a:solidFill>
                  <a:srgbClr val="FF0000"/>
                </a:solidFill>
              </a:rPr>
              <a:t> = @COD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ELSE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 UPDATE TBL_LIVRO SET PRECO_LIVRO = @valor * 0.95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    WHERE </a:t>
            </a:r>
            <a:r>
              <a:rPr lang="pt-BR" sz="1000" dirty="0" err="1">
                <a:solidFill>
                  <a:srgbClr val="FF0000"/>
                </a:solidFill>
              </a:rPr>
              <a:t>ID_Livro</a:t>
            </a:r>
            <a:r>
              <a:rPr lang="pt-BR" sz="1000" dirty="0">
                <a:solidFill>
                  <a:srgbClr val="FF0000"/>
                </a:solidFill>
              </a:rPr>
              <a:t> = @COD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END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06E8598-554A-49B0-803C-8A1FA1EC9F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971402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D90A1F-9AD6-46D9-8C1E-153065640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2446E3C-663D-43D2-9049-D6A2BD701FD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INSERT INTO </a:t>
            </a:r>
            <a:r>
              <a:rPr lang="pt-BR" sz="1000" dirty="0" err="1">
                <a:solidFill>
                  <a:srgbClr val="FF0000"/>
                </a:solidFill>
              </a:rPr>
              <a:t>tbl_livro</a:t>
            </a:r>
            <a:r>
              <a:rPr lang="pt-BR" sz="1000" dirty="0">
                <a:solidFill>
                  <a:srgbClr val="FF0000"/>
                </a:solidFill>
              </a:rPr>
              <a:t> (</a:t>
            </a:r>
            <a:r>
              <a:rPr lang="pt-BR" sz="1000" dirty="0" err="1">
                <a:solidFill>
                  <a:srgbClr val="FF0000"/>
                </a:solidFill>
              </a:rPr>
              <a:t>Nome_Livro</a:t>
            </a:r>
            <a:r>
              <a:rPr lang="pt-BR" sz="1000" dirty="0">
                <a:solidFill>
                  <a:srgbClr val="FF0000"/>
                </a:solidFill>
              </a:rPr>
              <a:t>, ISBN13, ISBN10, </a:t>
            </a:r>
            <a:r>
              <a:rPr lang="pt-BR" sz="1000" dirty="0" err="1">
                <a:solidFill>
                  <a:srgbClr val="FF0000"/>
                </a:solidFill>
              </a:rPr>
              <a:t>Data_Pub</a:t>
            </a:r>
            <a:r>
              <a:rPr lang="pt-BR" sz="1000" dirty="0">
                <a:solidFill>
                  <a:srgbClr val="FF0000"/>
                </a:solidFill>
              </a:rPr>
              <a:t>, </a:t>
            </a:r>
            <a:r>
              <a:rPr lang="pt-BR" sz="1000" dirty="0" err="1">
                <a:solidFill>
                  <a:srgbClr val="FF0000"/>
                </a:solidFill>
              </a:rPr>
              <a:t>Preco_Livro</a:t>
            </a:r>
            <a:r>
              <a:rPr lang="pt-BR" sz="1000" dirty="0">
                <a:solidFill>
                  <a:srgbClr val="FF0000"/>
                </a:solidFill>
              </a:rPr>
              <a:t>, </a:t>
            </a:r>
            <a:r>
              <a:rPr lang="pt-BR" sz="1000" dirty="0" err="1">
                <a:solidFill>
                  <a:srgbClr val="FF0000"/>
                </a:solidFill>
              </a:rPr>
              <a:t>ID_Categoria</a:t>
            </a:r>
            <a:r>
              <a:rPr lang="pt-BR" sz="1000" dirty="0">
                <a:solidFill>
                  <a:srgbClr val="FF0000"/>
                </a:solidFill>
              </a:rPr>
              <a:t>, </a:t>
            </a:r>
            <a:r>
              <a:rPr lang="pt-BR" sz="1000" dirty="0" err="1">
                <a:solidFill>
                  <a:srgbClr val="FF0000"/>
                </a:solidFill>
              </a:rPr>
              <a:t>ID_Autor</a:t>
            </a:r>
            <a:r>
              <a:rPr lang="pt-BR" sz="1000" dirty="0">
                <a:solidFill>
                  <a:srgbClr val="FF0000"/>
                </a:solidFill>
              </a:rPr>
              <a:t>, </a:t>
            </a:r>
            <a:r>
              <a:rPr lang="pt-BR" sz="1000" dirty="0" err="1">
                <a:solidFill>
                  <a:srgbClr val="FF0000"/>
                </a:solidFill>
              </a:rPr>
              <a:t>ID_Editora</a:t>
            </a:r>
            <a:r>
              <a:rPr lang="pt-BR" sz="1000" dirty="0">
                <a:solidFill>
                  <a:srgbClr val="FF0000"/>
                </a:solidFill>
              </a:rPr>
              <a:t>)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VALUES('Narnia','9781118983888', '111898777X', '20150109', 100, 1, 5, 4)</a:t>
            </a: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INSERT INTO </a:t>
            </a:r>
            <a:r>
              <a:rPr lang="pt-BR" sz="1000" dirty="0" err="1">
                <a:solidFill>
                  <a:srgbClr val="FF0000"/>
                </a:solidFill>
              </a:rPr>
              <a:t>tbl_livro</a:t>
            </a:r>
            <a:r>
              <a:rPr lang="pt-BR" sz="1000" dirty="0">
                <a:solidFill>
                  <a:srgbClr val="FF0000"/>
                </a:solidFill>
              </a:rPr>
              <a:t> (</a:t>
            </a:r>
            <a:r>
              <a:rPr lang="pt-BR" sz="1000" dirty="0" err="1">
                <a:solidFill>
                  <a:srgbClr val="FF0000"/>
                </a:solidFill>
              </a:rPr>
              <a:t>Nome_Livro</a:t>
            </a:r>
            <a:r>
              <a:rPr lang="pt-BR" sz="1000" dirty="0">
                <a:solidFill>
                  <a:srgbClr val="FF0000"/>
                </a:solidFill>
              </a:rPr>
              <a:t>, ISBN13, ISBN10, </a:t>
            </a:r>
            <a:r>
              <a:rPr lang="pt-BR" sz="1000" dirty="0" err="1">
                <a:solidFill>
                  <a:srgbClr val="FF0000"/>
                </a:solidFill>
              </a:rPr>
              <a:t>Data_Pub</a:t>
            </a:r>
            <a:r>
              <a:rPr lang="pt-BR" sz="1000" dirty="0">
                <a:solidFill>
                  <a:srgbClr val="FF0000"/>
                </a:solidFill>
              </a:rPr>
              <a:t>, </a:t>
            </a:r>
            <a:r>
              <a:rPr lang="pt-BR" sz="1000" dirty="0" err="1">
                <a:solidFill>
                  <a:srgbClr val="FF0000"/>
                </a:solidFill>
              </a:rPr>
              <a:t>Preco_Livro</a:t>
            </a:r>
            <a:r>
              <a:rPr lang="pt-BR" sz="1000" dirty="0">
                <a:solidFill>
                  <a:srgbClr val="FF0000"/>
                </a:solidFill>
              </a:rPr>
              <a:t>, </a:t>
            </a:r>
            <a:r>
              <a:rPr lang="pt-BR" sz="1000" dirty="0" err="1">
                <a:solidFill>
                  <a:srgbClr val="FF0000"/>
                </a:solidFill>
              </a:rPr>
              <a:t>ID_Categoria</a:t>
            </a:r>
            <a:r>
              <a:rPr lang="pt-BR" sz="1000" dirty="0">
                <a:solidFill>
                  <a:srgbClr val="FF0000"/>
                </a:solidFill>
              </a:rPr>
              <a:t>, </a:t>
            </a:r>
            <a:r>
              <a:rPr lang="pt-BR" sz="1000" dirty="0" err="1">
                <a:solidFill>
                  <a:srgbClr val="FF0000"/>
                </a:solidFill>
              </a:rPr>
              <a:t>ID_Autor</a:t>
            </a:r>
            <a:r>
              <a:rPr lang="pt-BR" sz="1000" dirty="0">
                <a:solidFill>
                  <a:srgbClr val="FF0000"/>
                </a:solidFill>
              </a:rPr>
              <a:t>, </a:t>
            </a:r>
            <a:r>
              <a:rPr lang="pt-BR" sz="1000" dirty="0" err="1">
                <a:solidFill>
                  <a:srgbClr val="FF0000"/>
                </a:solidFill>
              </a:rPr>
              <a:t>ID_Editora</a:t>
            </a:r>
            <a:r>
              <a:rPr lang="pt-BR" sz="1000" dirty="0">
                <a:solidFill>
                  <a:srgbClr val="FF0000"/>
                </a:solidFill>
              </a:rPr>
              <a:t>)</a:t>
            </a: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VALUES('Revista do Chaves','9781118983222', '111898333X', '20150109', 10, 1, 5, </a:t>
            </a:r>
            <a:r>
              <a:rPr lang="pt-BR" sz="1000">
                <a:solidFill>
                  <a:srgbClr val="FF0000"/>
                </a:solidFill>
              </a:rPr>
              <a:t>4)</a:t>
            </a: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1000" dirty="0">
                <a:solidFill>
                  <a:srgbClr val="FF0000"/>
                </a:solidFill>
              </a:rPr>
              <a:t>SELECT * FROM </a:t>
            </a:r>
            <a:r>
              <a:rPr lang="pt-BR" sz="1000" dirty="0" err="1">
                <a:solidFill>
                  <a:srgbClr val="FF0000"/>
                </a:solidFill>
              </a:rPr>
              <a:t>tbl_livro</a:t>
            </a: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endParaRPr lang="pt-BR" sz="10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06E8598-554A-49B0-803C-8A1FA1EC9F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35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2AD0A0D-35E6-4590-9F59-7E30EB816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859781"/>
            <a:ext cx="5688632" cy="170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56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/>
              <a:t>Modos de disparo de um Trigger:</a:t>
            </a:r>
          </a:p>
          <a:p>
            <a:pPr marL="34005" indent="0">
              <a:buNone/>
            </a:pPr>
            <a:endParaRPr lang="pt-BR" sz="2500" b="1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b="1" dirty="0" err="1">
                <a:solidFill>
                  <a:schemeClr val="tx1"/>
                </a:solidFill>
              </a:rPr>
              <a:t>After</a:t>
            </a:r>
            <a:r>
              <a:rPr lang="pt-BR" sz="2500" dirty="0">
                <a:solidFill>
                  <a:schemeClr val="tx1"/>
                </a:solidFill>
              </a:rPr>
              <a:t> – O código presente no trigger é executado após as ações terem sido completadas na tabela especificada.</a:t>
            </a:r>
          </a:p>
          <a:p>
            <a:pPr marL="34005" indent="0">
              <a:buNone/>
            </a:pPr>
            <a:r>
              <a:rPr lang="pt-BR" sz="2500" b="1" dirty="0" err="1">
                <a:solidFill>
                  <a:schemeClr val="tx1"/>
                </a:solidFill>
              </a:rPr>
              <a:t>Instead</a:t>
            </a:r>
            <a:r>
              <a:rPr lang="pt-BR" sz="2500" b="1" dirty="0">
                <a:solidFill>
                  <a:schemeClr val="tx1"/>
                </a:solidFill>
              </a:rPr>
              <a:t> </a:t>
            </a:r>
            <a:r>
              <a:rPr lang="pt-BR" sz="2500" b="1" dirty="0" err="1">
                <a:solidFill>
                  <a:schemeClr val="tx1"/>
                </a:solidFill>
              </a:rPr>
              <a:t>of</a:t>
            </a:r>
            <a:r>
              <a:rPr lang="pt-BR" sz="2500" b="1" dirty="0">
                <a:solidFill>
                  <a:schemeClr val="tx1"/>
                </a:solidFill>
              </a:rPr>
              <a:t> - </a:t>
            </a:r>
            <a:r>
              <a:rPr lang="pt-BR" sz="2500" dirty="0">
                <a:solidFill>
                  <a:schemeClr val="tx1"/>
                </a:solidFill>
              </a:rPr>
              <a:t>O código presente no trigger é executado no lugar da operação que causou seu disparo.</a:t>
            </a:r>
            <a:endParaRPr lang="pt-BR" sz="2500" b="1" dirty="0">
              <a:solidFill>
                <a:schemeClr val="tx1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7190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/>
              <a:t>A tabela a seguir compara os dois tipos de Trigger:</a:t>
            </a:r>
          </a:p>
          <a:p>
            <a:pPr marL="34005" indent="0" fontAlgn="base">
              <a:buNone/>
            </a:pPr>
            <a:endParaRPr lang="pt-BR" sz="2500" b="1" dirty="0"/>
          </a:p>
          <a:p>
            <a:pPr marL="34005" indent="0">
              <a:buNone/>
            </a:pPr>
            <a:endParaRPr lang="pt-BR" sz="2500" b="1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1292BB8-6F2D-4339-80A4-4350113BC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335" y="1851670"/>
            <a:ext cx="5705329" cy="3327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9484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Fluxo de Transações</a:t>
            </a:r>
          </a:p>
          <a:p>
            <a:pPr marL="34005" indent="0" fontAlgn="base">
              <a:buNone/>
            </a:pPr>
            <a:endParaRPr lang="pt-BR" sz="2500" b="1" dirty="0">
              <a:solidFill>
                <a:schemeClr val="tx1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Para desenvolver Triggers, é necessário conhecimento de fluxo geral da transação para evitar conflitos entre os Triggers e </a:t>
            </a:r>
            <a:r>
              <a:rPr lang="pt-BR" sz="2500" dirty="0" err="1">
                <a:solidFill>
                  <a:schemeClr val="tx1"/>
                </a:solidFill>
              </a:rPr>
              <a:t>Constraints</a:t>
            </a:r>
            <a:r>
              <a:rPr lang="pt-BR" sz="2500" dirty="0">
                <a:solidFill>
                  <a:schemeClr val="tx1"/>
                </a:solidFill>
              </a:rPr>
              <a:t>.</a:t>
            </a:r>
          </a:p>
          <a:p>
            <a:pPr marL="34005" indent="0" fontAlgn="base">
              <a:buNone/>
            </a:pPr>
            <a:endParaRPr lang="pt-BR" sz="2500" dirty="0">
              <a:solidFill>
                <a:schemeClr val="tx1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chemeClr val="tx1"/>
                </a:solidFill>
              </a:rPr>
              <a:t>As transações se movem através de verificações e códigos na ordem mostrada a seguir: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70353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251B6FB-994E-45B3-ABD5-83FCC9B16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527" y="1158315"/>
            <a:ext cx="6316945" cy="3908289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1104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b="1" dirty="0">
                <a:solidFill>
                  <a:schemeClr val="tx1"/>
                </a:solidFill>
              </a:rPr>
              <a:t>Sintaxe do Trigger: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CREATE TRIGGER </a:t>
            </a:r>
            <a:r>
              <a:rPr lang="pt-BR" sz="2500" dirty="0" err="1">
                <a:solidFill>
                  <a:srgbClr val="FF0000"/>
                </a:solidFill>
              </a:rPr>
              <a:t>Nome_Trigger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ON Tabela/</a:t>
            </a:r>
            <a:r>
              <a:rPr lang="pt-BR" sz="2500" dirty="0" err="1">
                <a:solidFill>
                  <a:srgbClr val="FF0000"/>
                </a:solidFill>
              </a:rPr>
              <a:t>View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[WITH ENCRIPTION]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	AFTER/INSTEAD OF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		[INSERT, UPDATE, DELETE]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AS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Código do Trigger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3899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Triggers – SQL Server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9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0748EA3-11BC-4079-A0EA-1E56260EC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868" y="1347614"/>
            <a:ext cx="6948264" cy="3727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859042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mobil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11512</TotalTime>
  <Words>1421</Words>
  <Application>Microsoft Office PowerPoint</Application>
  <PresentationFormat>Apresentação na tela (16:9)</PresentationFormat>
  <Paragraphs>259</Paragraphs>
  <Slides>35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35</vt:i4>
      </vt:variant>
    </vt:vector>
  </HeadingPairs>
  <TitlesOfParts>
    <vt:vector size="42" baseType="lpstr">
      <vt:lpstr>Roboto Slab</vt:lpstr>
      <vt:lpstr>Calibri</vt:lpstr>
      <vt:lpstr>Arial</vt:lpstr>
      <vt:lpstr>Source Sans Pro</vt:lpstr>
      <vt:lpstr>Arial Unicode MS</vt:lpstr>
      <vt:lpstr>Cordelia template</vt:lpstr>
      <vt:lpstr>Contents Slide Master</vt:lpstr>
      <vt:lpstr>Introdução a Banco de dados Comandos SQL Server – Parte 8   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Triggers – SQL Server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ESTRATÉGIAS  PARA RETOMADA DAS AULAS SENAI DR/MG</dc:title>
  <dc:creator>Mariana Rodrigues Alves de Souza</dc:creator>
  <cp:lastModifiedBy>user</cp:lastModifiedBy>
  <cp:revision>979</cp:revision>
  <cp:lastPrinted>2020-07-23T21:30:55Z</cp:lastPrinted>
  <dcterms:modified xsi:type="dcterms:W3CDTF">2023-02-03T22:52:22Z</dcterms:modified>
</cp:coreProperties>
</file>